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6F2D3-903C-4BE2-9BDE-1E9C8C2EE9E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771B10C-C0B6-4631-A802-0582F2FB9E97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java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FE13DA89-2557-4EE1-9E3C-8BBF828766BC}" type="parTrans" cxnId="{88F9AEBE-6935-4333-9E42-60D8DFA0589B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7296B8A8-2AB4-4AAA-9D98-69FA8F52A18A}" type="sibTrans" cxnId="{88F9AEBE-6935-4333-9E42-60D8DFA0589B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50AABA63-F3A3-4B9B-BBF2-8CC8F582CCAF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lang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D327A1D8-9B61-4938-8B6D-9F02DB177B9D}" type="parTrans" cxnId="{2FD2E8D6-234E-45AD-9525-D8C189629E0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99C56D0-6547-49FF-8789-A85591DC34F8}" type="sibTrans" cxnId="{2FD2E8D6-234E-45AD-9525-D8C189629E0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EDEB8F18-4790-44CC-9307-DE8D602EB996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FCD44213-9AC5-4725-8503-C2287152CED7}" type="parTrans" cxnId="{265F0E8E-77C9-414F-8705-F894A91CA835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5EC06E26-A5C8-40AB-AC39-3BEA4AFF187C}" type="sibTrans" cxnId="{265F0E8E-77C9-414F-8705-F894A91CA835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DAD35D47-515A-4440-B555-8C68C76E7171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Integer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086E367E-F632-428B-9FDB-AE9B0C8328D8}" type="parTrans" cxnId="{5BD61047-9712-418C-858E-DA7AA70C56B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E18003BE-515F-4094-AC59-F2C6FB7B0D99}" type="sibTrans" cxnId="{5BD61047-9712-418C-858E-DA7AA70C56B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CCD65B2-EC50-43EA-BF8F-A57809497862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io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D3E9F342-466B-489A-B50E-9A410E4AF934}" type="parTrans" cxnId="{E16DE9F8-9994-4B80-9F96-0808197A4F18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2DE886EE-C4D4-4739-842C-F4BAB789B20B}" type="sibTrans" cxnId="{E16DE9F8-9994-4B80-9F96-0808197A4F18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C86DCE2-FA02-4BF5-AAD7-64FC2E962EF9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BufferedReader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D385EF4F-FA1E-4713-A1CC-C64837F0D1B1}" type="parTrans" cxnId="{03846388-55E4-4649-A4BB-7ACE0C779D56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CAFAAC78-7283-4496-98A4-5728CA5560AC}" type="sibTrans" cxnId="{03846388-55E4-4649-A4BB-7ACE0C779D56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6D09F563-A4A8-450B-BFEE-1554E2B6BB7D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InputStreamReader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91961210-D8EC-4F99-8CC3-3035103834FD}" type="parTrans" cxnId="{CDD5CD83-4B24-4F18-87CD-A51532681AA9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8196BF5-BC9C-4CF7-8D55-5F87D2453F79}" type="sibTrans" cxnId="{CDD5CD83-4B24-4F18-87CD-A51532681AA9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F36442C8-88BC-44EC-BABA-3077DB6A26C9}" type="pres">
      <dgm:prSet presAssocID="{DBC6F2D3-903C-4BE2-9BDE-1E9C8C2EE9E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21B4DA-19B3-4649-97E9-BF266EA39FAD}" type="pres">
      <dgm:prSet presAssocID="{3771B10C-C0B6-4631-A802-0582F2FB9E97}" presName="root1" presStyleCnt="0"/>
      <dgm:spPr/>
    </dgm:pt>
    <dgm:pt modelId="{BC96D154-2B14-4A6B-9D18-9AC9C700DFE3}" type="pres">
      <dgm:prSet presAssocID="{3771B10C-C0B6-4631-A802-0582F2FB9E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FBC18-7DB2-4A21-A458-597CA80D1426}" type="pres">
      <dgm:prSet presAssocID="{3771B10C-C0B6-4631-A802-0582F2FB9E97}" presName="level2hierChild" presStyleCnt="0"/>
      <dgm:spPr/>
    </dgm:pt>
    <dgm:pt modelId="{6939B65F-37EB-417F-88A7-E88C46DCFE8B}" type="pres">
      <dgm:prSet presAssocID="{D327A1D8-9B61-4938-8B6D-9F02DB177B9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1F6040B-4C77-41A9-BAA7-8C84AFA53414}" type="pres">
      <dgm:prSet presAssocID="{D327A1D8-9B61-4938-8B6D-9F02DB177B9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2537CE2-3D16-441C-A2B2-1FFEFE37C8CB}" type="pres">
      <dgm:prSet presAssocID="{50AABA63-F3A3-4B9B-BBF2-8CC8F582CCAF}" presName="root2" presStyleCnt="0"/>
      <dgm:spPr/>
    </dgm:pt>
    <dgm:pt modelId="{DC4F7138-71DD-484A-A0DE-88BA2FBD680A}" type="pres">
      <dgm:prSet presAssocID="{50AABA63-F3A3-4B9B-BBF2-8CC8F582CCA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0F3F77-3D96-4F35-89F6-CEFAE40A9FB2}" type="pres">
      <dgm:prSet presAssocID="{50AABA63-F3A3-4B9B-BBF2-8CC8F582CCAF}" presName="level3hierChild" presStyleCnt="0"/>
      <dgm:spPr/>
    </dgm:pt>
    <dgm:pt modelId="{A2D8489B-1F78-494F-868C-A3F24F294CE4}" type="pres">
      <dgm:prSet presAssocID="{FCD44213-9AC5-4725-8503-C2287152CED7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F319C52-F43A-4AAE-8CD4-ACE10EDA352A}" type="pres">
      <dgm:prSet presAssocID="{FCD44213-9AC5-4725-8503-C2287152CED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D03969C-FC13-4CFB-9520-0767FC751D42}" type="pres">
      <dgm:prSet presAssocID="{EDEB8F18-4790-44CC-9307-DE8D602EB996}" presName="root2" presStyleCnt="0"/>
      <dgm:spPr/>
    </dgm:pt>
    <dgm:pt modelId="{371101DD-B936-4318-A859-2F10DFF163FF}" type="pres">
      <dgm:prSet presAssocID="{EDEB8F18-4790-44CC-9307-DE8D602EB99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2D1BDA-34B4-4FBE-A609-326C640046A5}" type="pres">
      <dgm:prSet presAssocID="{EDEB8F18-4790-44CC-9307-DE8D602EB996}" presName="level3hierChild" presStyleCnt="0"/>
      <dgm:spPr/>
    </dgm:pt>
    <dgm:pt modelId="{2D2F9FC1-CE16-4928-8F4E-1463D60E2C69}" type="pres">
      <dgm:prSet presAssocID="{086E367E-F632-428B-9FDB-AE9B0C8328D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922E6A9-5948-4D3F-9FC9-E57DCAFE1E26}" type="pres">
      <dgm:prSet presAssocID="{086E367E-F632-428B-9FDB-AE9B0C8328D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AB0DE63-E7D7-4ABA-8BB9-97D49798B519}" type="pres">
      <dgm:prSet presAssocID="{DAD35D47-515A-4440-B555-8C68C76E7171}" presName="root2" presStyleCnt="0"/>
      <dgm:spPr/>
    </dgm:pt>
    <dgm:pt modelId="{5B608C99-AA8D-410D-933F-9D5A77BE397A}" type="pres">
      <dgm:prSet presAssocID="{DAD35D47-515A-4440-B555-8C68C76E7171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A917E-6C9D-4B0A-B216-790470110396}" type="pres">
      <dgm:prSet presAssocID="{DAD35D47-515A-4440-B555-8C68C76E7171}" presName="level3hierChild" presStyleCnt="0"/>
      <dgm:spPr/>
    </dgm:pt>
    <dgm:pt modelId="{9759C307-2EE8-4454-9D1B-CC6DDA011265}" type="pres">
      <dgm:prSet presAssocID="{D3E9F342-466B-489A-B50E-9A410E4AF93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0FECA51-87D9-48F2-BFDD-BD49A65B63C7}" type="pres">
      <dgm:prSet presAssocID="{D3E9F342-466B-489A-B50E-9A410E4AF93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0C8B706-3E62-4C80-A729-87D18494BFC8}" type="pres">
      <dgm:prSet presAssocID="{ACCD65B2-EC50-43EA-BF8F-A57809497862}" presName="root2" presStyleCnt="0"/>
      <dgm:spPr/>
    </dgm:pt>
    <dgm:pt modelId="{29221093-C0B4-4800-B3AF-1FBE6F1FB4D9}" type="pres">
      <dgm:prSet presAssocID="{ACCD65B2-EC50-43EA-BF8F-A5780949786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A5B51B-3038-4D6F-B1CC-453F682E05AF}" type="pres">
      <dgm:prSet presAssocID="{ACCD65B2-EC50-43EA-BF8F-A57809497862}" presName="level3hierChild" presStyleCnt="0"/>
      <dgm:spPr/>
    </dgm:pt>
    <dgm:pt modelId="{BF2233DF-C1F0-41B7-8E8F-8B36E174DDD2}" type="pres">
      <dgm:prSet presAssocID="{D385EF4F-FA1E-4713-A1CC-C64837F0D1B1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4853C306-D6DA-4559-B9D0-07F3278D69E8}" type="pres">
      <dgm:prSet presAssocID="{D385EF4F-FA1E-4713-A1CC-C64837F0D1B1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6C25A38-35CA-4410-850B-788AECDCA360}" type="pres">
      <dgm:prSet presAssocID="{AC86DCE2-FA02-4BF5-AAD7-64FC2E962EF9}" presName="root2" presStyleCnt="0"/>
      <dgm:spPr/>
    </dgm:pt>
    <dgm:pt modelId="{3D5A8C7C-8AE1-485F-A461-4DFD5A7A4DD1}" type="pres">
      <dgm:prSet presAssocID="{AC86DCE2-FA02-4BF5-AAD7-64FC2E962EF9}" presName="LevelTwoTextNode" presStyleLbl="node3" presStyleIdx="2" presStyleCnt="4" custScaleX="1281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02A0C0-1232-4A75-8ACC-1350A81D7D26}" type="pres">
      <dgm:prSet presAssocID="{AC86DCE2-FA02-4BF5-AAD7-64FC2E962EF9}" presName="level3hierChild" presStyleCnt="0"/>
      <dgm:spPr/>
    </dgm:pt>
    <dgm:pt modelId="{35B75265-7CDD-41C4-A901-33ED12630B10}" type="pres">
      <dgm:prSet presAssocID="{91961210-D8EC-4F99-8CC3-3035103834F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68EC383-1AA2-42E0-8030-98E7C29BA73E}" type="pres">
      <dgm:prSet presAssocID="{91961210-D8EC-4F99-8CC3-3035103834F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8B5077A-FCE5-4603-A47B-946714950E77}" type="pres">
      <dgm:prSet presAssocID="{6D09F563-A4A8-450B-BFEE-1554E2B6BB7D}" presName="root2" presStyleCnt="0"/>
      <dgm:spPr/>
    </dgm:pt>
    <dgm:pt modelId="{CC5BE5CC-671E-4B47-A247-C91941102214}" type="pres">
      <dgm:prSet presAssocID="{6D09F563-A4A8-450B-BFEE-1554E2B6BB7D}" presName="LevelTwoTextNode" presStyleLbl="node3" presStyleIdx="3" presStyleCnt="4" custScaleX="144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69CFA-7E70-4885-9C44-8BB314DF09D2}" type="pres">
      <dgm:prSet presAssocID="{6D09F563-A4A8-450B-BFEE-1554E2B6BB7D}" presName="level3hierChild" presStyleCnt="0"/>
      <dgm:spPr/>
    </dgm:pt>
  </dgm:ptLst>
  <dgm:cxnLst>
    <dgm:cxn modelId="{88F9AEBE-6935-4333-9E42-60D8DFA0589B}" srcId="{DBC6F2D3-903C-4BE2-9BDE-1E9C8C2EE9E9}" destId="{3771B10C-C0B6-4631-A802-0582F2FB9E97}" srcOrd="0" destOrd="0" parTransId="{FE13DA89-2557-4EE1-9E3C-8BBF828766BC}" sibTransId="{7296B8A8-2AB4-4AAA-9D98-69FA8F52A18A}"/>
    <dgm:cxn modelId="{C8B86F19-CCF3-42E2-A8D8-13F35BC50CC7}" type="presOf" srcId="{DBC6F2D3-903C-4BE2-9BDE-1E9C8C2EE9E9}" destId="{F36442C8-88BC-44EC-BABA-3077DB6A26C9}" srcOrd="0" destOrd="0" presId="urn:microsoft.com/office/officeart/2005/8/layout/hierarchy2"/>
    <dgm:cxn modelId="{BA1F065F-D559-4C59-91B7-482ADFD0EDAF}" type="presOf" srcId="{D3E9F342-466B-489A-B50E-9A410E4AF934}" destId="{E0FECA51-87D9-48F2-BFDD-BD49A65B63C7}" srcOrd="1" destOrd="0" presId="urn:microsoft.com/office/officeart/2005/8/layout/hierarchy2"/>
    <dgm:cxn modelId="{6B67585C-E45B-4F45-9935-215849674957}" type="presOf" srcId="{AC86DCE2-FA02-4BF5-AAD7-64FC2E962EF9}" destId="{3D5A8C7C-8AE1-485F-A461-4DFD5A7A4DD1}" srcOrd="0" destOrd="0" presId="urn:microsoft.com/office/officeart/2005/8/layout/hierarchy2"/>
    <dgm:cxn modelId="{488430C2-40EE-42D0-8CA3-81ACA6B87624}" type="presOf" srcId="{D327A1D8-9B61-4938-8B6D-9F02DB177B9D}" destId="{71F6040B-4C77-41A9-BAA7-8C84AFA53414}" srcOrd="1" destOrd="0" presId="urn:microsoft.com/office/officeart/2005/8/layout/hierarchy2"/>
    <dgm:cxn modelId="{2CABD4AD-DCE5-4054-92A7-EEE7D47DB3ED}" type="presOf" srcId="{50AABA63-F3A3-4B9B-BBF2-8CC8F582CCAF}" destId="{DC4F7138-71DD-484A-A0DE-88BA2FBD680A}" srcOrd="0" destOrd="0" presId="urn:microsoft.com/office/officeart/2005/8/layout/hierarchy2"/>
    <dgm:cxn modelId="{72C0421F-35F9-4850-919F-927654373087}" type="presOf" srcId="{FCD44213-9AC5-4725-8503-C2287152CED7}" destId="{A2D8489B-1F78-494F-868C-A3F24F294CE4}" srcOrd="0" destOrd="0" presId="urn:microsoft.com/office/officeart/2005/8/layout/hierarchy2"/>
    <dgm:cxn modelId="{40BE9BD9-C59C-4102-8E5A-55DB9A1ECF50}" type="presOf" srcId="{ACCD65B2-EC50-43EA-BF8F-A57809497862}" destId="{29221093-C0B4-4800-B3AF-1FBE6F1FB4D9}" srcOrd="0" destOrd="0" presId="urn:microsoft.com/office/officeart/2005/8/layout/hierarchy2"/>
    <dgm:cxn modelId="{7B7697BD-4B70-4B8F-A508-620320376B0B}" type="presOf" srcId="{6D09F563-A4A8-450B-BFEE-1554E2B6BB7D}" destId="{CC5BE5CC-671E-4B47-A247-C91941102214}" srcOrd="0" destOrd="0" presId="urn:microsoft.com/office/officeart/2005/8/layout/hierarchy2"/>
    <dgm:cxn modelId="{1C33F625-D35D-4822-93B8-A2FA82AFA02A}" type="presOf" srcId="{DAD35D47-515A-4440-B555-8C68C76E7171}" destId="{5B608C99-AA8D-410D-933F-9D5A77BE397A}" srcOrd="0" destOrd="0" presId="urn:microsoft.com/office/officeart/2005/8/layout/hierarchy2"/>
    <dgm:cxn modelId="{717DCE3F-D562-4A34-9496-834BA68E51CE}" type="presOf" srcId="{3771B10C-C0B6-4631-A802-0582F2FB9E97}" destId="{BC96D154-2B14-4A6B-9D18-9AC9C700DFE3}" srcOrd="0" destOrd="0" presId="urn:microsoft.com/office/officeart/2005/8/layout/hierarchy2"/>
    <dgm:cxn modelId="{CDD5CD83-4B24-4F18-87CD-A51532681AA9}" srcId="{ACCD65B2-EC50-43EA-BF8F-A57809497862}" destId="{6D09F563-A4A8-450B-BFEE-1554E2B6BB7D}" srcOrd="1" destOrd="0" parTransId="{91961210-D8EC-4F99-8CC3-3035103834FD}" sibTransId="{A8196BF5-BC9C-4CF7-8D55-5F87D2453F79}"/>
    <dgm:cxn modelId="{6A73DBD7-A33E-49D7-9C8B-CD7885AC301E}" type="presOf" srcId="{D385EF4F-FA1E-4713-A1CC-C64837F0D1B1}" destId="{4853C306-D6DA-4559-B9D0-07F3278D69E8}" srcOrd="1" destOrd="0" presId="urn:microsoft.com/office/officeart/2005/8/layout/hierarchy2"/>
    <dgm:cxn modelId="{5BD61047-9712-418C-858E-DA7AA70C56B3}" srcId="{50AABA63-F3A3-4B9B-BBF2-8CC8F582CCAF}" destId="{DAD35D47-515A-4440-B555-8C68C76E7171}" srcOrd="1" destOrd="0" parTransId="{086E367E-F632-428B-9FDB-AE9B0C8328D8}" sibTransId="{E18003BE-515F-4094-AC59-F2C6FB7B0D99}"/>
    <dgm:cxn modelId="{E40EF799-10A3-4495-9A5D-E5047CAC1739}" type="presOf" srcId="{D3E9F342-466B-489A-B50E-9A410E4AF934}" destId="{9759C307-2EE8-4454-9D1B-CC6DDA011265}" srcOrd="0" destOrd="0" presId="urn:microsoft.com/office/officeart/2005/8/layout/hierarchy2"/>
    <dgm:cxn modelId="{EE201199-220C-4876-BFC7-9FAB629007E4}" type="presOf" srcId="{91961210-D8EC-4F99-8CC3-3035103834FD}" destId="{35B75265-7CDD-41C4-A901-33ED12630B10}" srcOrd="0" destOrd="0" presId="urn:microsoft.com/office/officeart/2005/8/layout/hierarchy2"/>
    <dgm:cxn modelId="{2B8FAFBE-D72A-44FC-87DD-456F11D5FBB9}" type="presOf" srcId="{91961210-D8EC-4F99-8CC3-3035103834FD}" destId="{868EC383-1AA2-42E0-8030-98E7C29BA73E}" srcOrd="1" destOrd="0" presId="urn:microsoft.com/office/officeart/2005/8/layout/hierarchy2"/>
    <dgm:cxn modelId="{03846388-55E4-4649-A4BB-7ACE0C779D56}" srcId="{ACCD65B2-EC50-43EA-BF8F-A57809497862}" destId="{AC86DCE2-FA02-4BF5-AAD7-64FC2E962EF9}" srcOrd="0" destOrd="0" parTransId="{D385EF4F-FA1E-4713-A1CC-C64837F0D1B1}" sibTransId="{CAFAAC78-7283-4496-98A4-5728CA5560AC}"/>
    <dgm:cxn modelId="{F74142B1-BDFE-4F5F-9A10-339FEFA69A34}" type="presOf" srcId="{086E367E-F632-428B-9FDB-AE9B0C8328D8}" destId="{2D2F9FC1-CE16-4928-8F4E-1463D60E2C69}" srcOrd="0" destOrd="0" presId="urn:microsoft.com/office/officeart/2005/8/layout/hierarchy2"/>
    <dgm:cxn modelId="{E16DE9F8-9994-4B80-9F96-0808197A4F18}" srcId="{3771B10C-C0B6-4631-A802-0582F2FB9E97}" destId="{ACCD65B2-EC50-43EA-BF8F-A57809497862}" srcOrd="1" destOrd="0" parTransId="{D3E9F342-466B-489A-B50E-9A410E4AF934}" sibTransId="{2DE886EE-C4D4-4739-842C-F4BAB789B20B}"/>
    <dgm:cxn modelId="{D119D063-7D43-41C3-8BB1-CEFFD0EEBFED}" type="presOf" srcId="{EDEB8F18-4790-44CC-9307-DE8D602EB996}" destId="{371101DD-B936-4318-A859-2F10DFF163FF}" srcOrd="0" destOrd="0" presId="urn:microsoft.com/office/officeart/2005/8/layout/hierarchy2"/>
    <dgm:cxn modelId="{E22CEF4C-9A66-4EA1-B8CA-FAD456316C10}" type="presOf" srcId="{D385EF4F-FA1E-4713-A1CC-C64837F0D1B1}" destId="{BF2233DF-C1F0-41B7-8E8F-8B36E174DDD2}" srcOrd="0" destOrd="0" presId="urn:microsoft.com/office/officeart/2005/8/layout/hierarchy2"/>
    <dgm:cxn modelId="{FD9C946F-F5BB-404C-8AB4-AF5CC69AA761}" type="presOf" srcId="{086E367E-F632-428B-9FDB-AE9B0C8328D8}" destId="{9922E6A9-5948-4D3F-9FC9-E57DCAFE1E26}" srcOrd="1" destOrd="0" presId="urn:microsoft.com/office/officeart/2005/8/layout/hierarchy2"/>
    <dgm:cxn modelId="{265F0E8E-77C9-414F-8705-F894A91CA835}" srcId="{50AABA63-F3A3-4B9B-BBF2-8CC8F582CCAF}" destId="{EDEB8F18-4790-44CC-9307-DE8D602EB996}" srcOrd="0" destOrd="0" parTransId="{FCD44213-9AC5-4725-8503-C2287152CED7}" sibTransId="{5EC06E26-A5C8-40AB-AC39-3BEA4AFF187C}"/>
    <dgm:cxn modelId="{D800F1EE-3513-4BAD-A950-8930B57350A9}" type="presOf" srcId="{D327A1D8-9B61-4938-8B6D-9F02DB177B9D}" destId="{6939B65F-37EB-417F-88A7-E88C46DCFE8B}" srcOrd="0" destOrd="0" presId="urn:microsoft.com/office/officeart/2005/8/layout/hierarchy2"/>
    <dgm:cxn modelId="{2FD2E8D6-234E-45AD-9525-D8C189629E03}" srcId="{3771B10C-C0B6-4631-A802-0582F2FB9E97}" destId="{50AABA63-F3A3-4B9B-BBF2-8CC8F582CCAF}" srcOrd="0" destOrd="0" parTransId="{D327A1D8-9B61-4938-8B6D-9F02DB177B9D}" sibTransId="{A99C56D0-6547-49FF-8789-A85591DC34F8}"/>
    <dgm:cxn modelId="{F32FCC3D-52FE-4F3A-9AC8-0E056A72C66F}" type="presOf" srcId="{FCD44213-9AC5-4725-8503-C2287152CED7}" destId="{8F319C52-F43A-4AAE-8CD4-ACE10EDA352A}" srcOrd="1" destOrd="0" presId="urn:microsoft.com/office/officeart/2005/8/layout/hierarchy2"/>
    <dgm:cxn modelId="{D42049DA-5E2A-4766-8674-26FBECEC56E8}" type="presParOf" srcId="{F36442C8-88BC-44EC-BABA-3077DB6A26C9}" destId="{8721B4DA-19B3-4649-97E9-BF266EA39FAD}" srcOrd="0" destOrd="0" presId="urn:microsoft.com/office/officeart/2005/8/layout/hierarchy2"/>
    <dgm:cxn modelId="{E03FB8E8-FAD5-44C1-9450-A1F350423BF9}" type="presParOf" srcId="{8721B4DA-19B3-4649-97E9-BF266EA39FAD}" destId="{BC96D154-2B14-4A6B-9D18-9AC9C700DFE3}" srcOrd="0" destOrd="0" presId="urn:microsoft.com/office/officeart/2005/8/layout/hierarchy2"/>
    <dgm:cxn modelId="{5AFC4D04-72C6-4BA2-B753-3EE968EEAF4F}" type="presParOf" srcId="{8721B4DA-19B3-4649-97E9-BF266EA39FAD}" destId="{82DFBC18-7DB2-4A21-A458-597CA80D1426}" srcOrd="1" destOrd="0" presId="urn:microsoft.com/office/officeart/2005/8/layout/hierarchy2"/>
    <dgm:cxn modelId="{30A30C46-9140-490A-9600-A3F5735A4EFB}" type="presParOf" srcId="{82DFBC18-7DB2-4A21-A458-597CA80D1426}" destId="{6939B65F-37EB-417F-88A7-E88C46DCFE8B}" srcOrd="0" destOrd="0" presId="urn:microsoft.com/office/officeart/2005/8/layout/hierarchy2"/>
    <dgm:cxn modelId="{026C59D7-D4C9-4003-B11F-AB851778A16C}" type="presParOf" srcId="{6939B65F-37EB-417F-88A7-E88C46DCFE8B}" destId="{71F6040B-4C77-41A9-BAA7-8C84AFA53414}" srcOrd="0" destOrd="0" presId="urn:microsoft.com/office/officeart/2005/8/layout/hierarchy2"/>
    <dgm:cxn modelId="{40D0F51B-F45A-4F9F-916C-2DEFE3C4E078}" type="presParOf" srcId="{82DFBC18-7DB2-4A21-A458-597CA80D1426}" destId="{02537CE2-3D16-441C-A2B2-1FFEFE37C8CB}" srcOrd="1" destOrd="0" presId="urn:microsoft.com/office/officeart/2005/8/layout/hierarchy2"/>
    <dgm:cxn modelId="{B807800D-EF98-4F75-BE00-FB048C175F86}" type="presParOf" srcId="{02537CE2-3D16-441C-A2B2-1FFEFE37C8CB}" destId="{DC4F7138-71DD-484A-A0DE-88BA2FBD680A}" srcOrd="0" destOrd="0" presId="urn:microsoft.com/office/officeart/2005/8/layout/hierarchy2"/>
    <dgm:cxn modelId="{840B7DFC-E128-4D7A-978C-2F199EB0E33B}" type="presParOf" srcId="{02537CE2-3D16-441C-A2B2-1FFEFE37C8CB}" destId="{850F3F77-3D96-4F35-89F6-CEFAE40A9FB2}" srcOrd="1" destOrd="0" presId="urn:microsoft.com/office/officeart/2005/8/layout/hierarchy2"/>
    <dgm:cxn modelId="{DBB884BE-1CBA-41AE-BABA-4D1F0E1DFF52}" type="presParOf" srcId="{850F3F77-3D96-4F35-89F6-CEFAE40A9FB2}" destId="{A2D8489B-1F78-494F-868C-A3F24F294CE4}" srcOrd="0" destOrd="0" presId="urn:microsoft.com/office/officeart/2005/8/layout/hierarchy2"/>
    <dgm:cxn modelId="{490E4A0E-2847-487D-8CD4-B92BE3139A75}" type="presParOf" srcId="{A2D8489B-1F78-494F-868C-A3F24F294CE4}" destId="{8F319C52-F43A-4AAE-8CD4-ACE10EDA352A}" srcOrd="0" destOrd="0" presId="urn:microsoft.com/office/officeart/2005/8/layout/hierarchy2"/>
    <dgm:cxn modelId="{6BE9F7E9-8596-465B-9006-4E0B0879BE86}" type="presParOf" srcId="{850F3F77-3D96-4F35-89F6-CEFAE40A9FB2}" destId="{7D03969C-FC13-4CFB-9520-0767FC751D42}" srcOrd="1" destOrd="0" presId="urn:microsoft.com/office/officeart/2005/8/layout/hierarchy2"/>
    <dgm:cxn modelId="{4A3C5C5D-BD31-4B37-90EA-5541289325AD}" type="presParOf" srcId="{7D03969C-FC13-4CFB-9520-0767FC751D42}" destId="{371101DD-B936-4318-A859-2F10DFF163FF}" srcOrd="0" destOrd="0" presId="urn:microsoft.com/office/officeart/2005/8/layout/hierarchy2"/>
    <dgm:cxn modelId="{23595E1A-7D30-461F-94A4-BB0DE875D98B}" type="presParOf" srcId="{7D03969C-FC13-4CFB-9520-0767FC751D42}" destId="{8E2D1BDA-34B4-4FBE-A609-326C640046A5}" srcOrd="1" destOrd="0" presId="urn:microsoft.com/office/officeart/2005/8/layout/hierarchy2"/>
    <dgm:cxn modelId="{CD81C51C-34F1-438C-B680-264DD8906EEC}" type="presParOf" srcId="{850F3F77-3D96-4F35-89F6-CEFAE40A9FB2}" destId="{2D2F9FC1-CE16-4928-8F4E-1463D60E2C69}" srcOrd="2" destOrd="0" presId="urn:microsoft.com/office/officeart/2005/8/layout/hierarchy2"/>
    <dgm:cxn modelId="{99DB8252-F78D-444B-95F2-2A9B1FD90B64}" type="presParOf" srcId="{2D2F9FC1-CE16-4928-8F4E-1463D60E2C69}" destId="{9922E6A9-5948-4D3F-9FC9-E57DCAFE1E26}" srcOrd="0" destOrd="0" presId="urn:microsoft.com/office/officeart/2005/8/layout/hierarchy2"/>
    <dgm:cxn modelId="{74A5746D-9FBB-4205-8CA2-55C5F5A29D9B}" type="presParOf" srcId="{850F3F77-3D96-4F35-89F6-CEFAE40A9FB2}" destId="{DAB0DE63-E7D7-4ABA-8BB9-97D49798B519}" srcOrd="3" destOrd="0" presId="urn:microsoft.com/office/officeart/2005/8/layout/hierarchy2"/>
    <dgm:cxn modelId="{55CFB434-FC3B-4711-973A-B18D547F0727}" type="presParOf" srcId="{DAB0DE63-E7D7-4ABA-8BB9-97D49798B519}" destId="{5B608C99-AA8D-410D-933F-9D5A77BE397A}" srcOrd="0" destOrd="0" presId="urn:microsoft.com/office/officeart/2005/8/layout/hierarchy2"/>
    <dgm:cxn modelId="{676ED825-E4D7-4CB7-9C33-DDC50CB36CBD}" type="presParOf" srcId="{DAB0DE63-E7D7-4ABA-8BB9-97D49798B519}" destId="{7ECA917E-6C9D-4B0A-B216-790470110396}" srcOrd="1" destOrd="0" presId="urn:microsoft.com/office/officeart/2005/8/layout/hierarchy2"/>
    <dgm:cxn modelId="{2CB7F5E9-8FEF-4696-BD41-CA34AB5580F1}" type="presParOf" srcId="{82DFBC18-7DB2-4A21-A458-597CA80D1426}" destId="{9759C307-2EE8-4454-9D1B-CC6DDA011265}" srcOrd="2" destOrd="0" presId="urn:microsoft.com/office/officeart/2005/8/layout/hierarchy2"/>
    <dgm:cxn modelId="{5BC3C97F-3019-4523-A8F8-926DEE033B7E}" type="presParOf" srcId="{9759C307-2EE8-4454-9D1B-CC6DDA011265}" destId="{E0FECA51-87D9-48F2-BFDD-BD49A65B63C7}" srcOrd="0" destOrd="0" presId="urn:microsoft.com/office/officeart/2005/8/layout/hierarchy2"/>
    <dgm:cxn modelId="{629BCCDF-7409-4D9A-8158-E63D7BE6AED2}" type="presParOf" srcId="{82DFBC18-7DB2-4A21-A458-597CA80D1426}" destId="{C0C8B706-3E62-4C80-A729-87D18494BFC8}" srcOrd="3" destOrd="0" presId="urn:microsoft.com/office/officeart/2005/8/layout/hierarchy2"/>
    <dgm:cxn modelId="{E6201461-1CD2-4BF6-9520-35B7D0906FCE}" type="presParOf" srcId="{C0C8B706-3E62-4C80-A729-87D18494BFC8}" destId="{29221093-C0B4-4800-B3AF-1FBE6F1FB4D9}" srcOrd="0" destOrd="0" presId="urn:microsoft.com/office/officeart/2005/8/layout/hierarchy2"/>
    <dgm:cxn modelId="{D9734A59-C996-4D28-B1AE-756050F39293}" type="presParOf" srcId="{C0C8B706-3E62-4C80-A729-87D18494BFC8}" destId="{38A5B51B-3038-4D6F-B1CC-453F682E05AF}" srcOrd="1" destOrd="0" presId="urn:microsoft.com/office/officeart/2005/8/layout/hierarchy2"/>
    <dgm:cxn modelId="{97F7D8C3-B962-4B68-8934-CE75DA4E24BC}" type="presParOf" srcId="{38A5B51B-3038-4D6F-B1CC-453F682E05AF}" destId="{BF2233DF-C1F0-41B7-8E8F-8B36E174DDD2}" srcOrd="0" destOrd="0" presId="urn:microsoft.com/office/officeart/2005/8/layout/hierarchy2"/>
    <dgm:cxn modelId="{6BE2FA10-B321-4752-AE83-7175A70B9C6E}" type="presParOf" srcId="{BF2233DF-C1F0-41B7-8E8F-8B36E174DDD2}" destId="{4853C306-D6DA-4559-B9D0-07F3278D69E8}" srcOrd="0" destOrd="0" presId="urn:microsoft.com/office/officeart/2005/8/layout/hierarchy2"/>
    <dgm:cxn modelId="{FB2A7A23-755C-4B74-A021-F18A2B6879C8}" type="presParOf" srcId="{38A5B51B-3038-4D6F-B1CC-453F682E05AF}" destId="{C6C25A38-35CA-4410-850B-788AECDCA360}" srcOrd="1" destOrd="0" presId="urn:microsoft.com/office/officeart/2005/8/layout/hierarchy2"/>
    <dgm:cxn modelId="{87186454-10AC-41D4-99F6-31E54790E536}" type="presParOf" srcId="{C6C25A38-35CA-4410-850B-788AECDCA360}" destId="{3D5A8C7C-8AE1-485F-A461-4DFD5A7A4DD1}" srcOrd="0" destOrd="0" presId="urn:microsoft.com/office/officeart/2005/8/layout/hierarchy2"/>
    <dgm:cxn modelId="{E9B79A4F-A3BF-4B40-9915-1E38287725A3}" type="presParOf" srcId="{C6C25A38-35CA-4410-850B-788AECDCA360}" destId="{9702A0C0-1232-4A75-8ACC-1350A81D7D26}" srcOrd="1" destOrd="0" presId="urn:microsoft.com/office/officeart/2005/8/layout/hierarchy2"/>
    <dgm:cxn modelId="{AE3F0C4D-F9A9-41AA-A087-C055EFEC7130}" type="presParOf" srcId="{38A5B51B-3038-4D6F-B1CC-453F682E05AF}" destId="{35B75265-7CDD-41C4-A901-33ED12630B10}" srcOrd="2" destOrd="0" presId="urn:microsoft.com/office/officeart/2005/8/layout/hierarchy2"/>
    <dgm:cxn modelId="{F70C50D9-0D8E-4CE1-ABD4-81E443A6724C}" type="presParOf" srcId="{35B75265-7CDD-41C4-A901-33ED12630B10}" destId="{868EC383-1AA2-42E0-8030-98E7C29BA73E}" srcOrd="0" destOrd="0" presId="urn:microsoft.com/office/officeart/2005/8/layout/hierarchy2"/>
    <dgm:cxn modelId="{088B98BE-D3B7-4D91-8112-EEEF4762F594}" type="presParOf" srcId="{38A5B51B-3038-4D6F-B1CC-453F682E05AF}" destId="{A8B5077A-FCE5-4603-A47B-946714950E77}" srcOrd="3" destOrd="0" presId="urn:microsoft.com/office/officeart/2005/8/layout/hierarchy2"/>
    <dgm:cxn modelId="{27E9ECE7-A4F9-43B3-995C-E5D7F191E5F9}" type="presParOf" srcId="{A8B5077A-FCE5-4603-A47B-946714950E77}" destId="{CC5BE5CC-671E-4B47-A247-C91941102214}" srcOrd="0" destOrd="0" presId="urn:microsoft.com/office/officeart/2005/8/layout/hierarchy2"/>
    <dgm:cxn modelId="{8491E6CB-D5DA-4CB2-853B-FA8730006158}" type="presParOf" srcId="{A8B5077A-FCE5-4603-A47B-946714950E77}" destId="{A0B69CFA-7E70-4885-9C44-8BB314DF09D2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96D154-2B14-4A6B-9D18-9AC9C700DFE3}">
      <dsp:nvSpPr>
        <dsp:cNvPr id="0" name=""/>
        <dsp:cNvSpPr/>
      </dsp:nvSpPr>
      <dsp:spPr>
        <a:xfrm>
          <a:off x="1591" y="1779004"/>
          <a:ext cx="1935909" cy="9679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java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91" y="1779004"/>
        <a:ext cx="1935909" cy="967954"/>
      </dsp:txXfrm>
    </dsp:sp>
    <dsp:sp modelId="{6939B65F-37EB-417F-88A7-E88C46DCFE8B}">
      <dsp:nvSpPr>
        <dsp:cNvPr id="0" name=""/>
        <dsp:cNvSpPr/>
      </dsp:nvSpPr>
      <dsp:spPr>
        <a:xfrm rot="18289469">
          <a:off x="1646682" y="1687159"/>
          <a:ext cx="1356000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1356000" y="192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18289469">
        <a:off x="2290783" y="1672507"/>
        <a:ext cx="67800" cy="67800"/>
      </dsp:txXfrm>
    </dsp:sp>
    <dsp:sp modelId="{DC4F7138-71DD-484A-A0DE-88BA2FBD680A}">
      <dsp:nvSpPr>
        <dsp:cNvPr id="0" name=""/>
        <dsp:cNvSpPr/>
      </dsp:nvSpPr>
      <dsp:spPr>
        <a:xfrm>
          <a:off x="2711865" y="665855"/>
          <a:ext cx="1935909" cy="967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latin typeface="Times New Roman" pitchFamily="18" charset="0"/>
              <a:cs typeface="Times New Roman" pitchFamily="18" charset="0"/>
            </a:rPr>
            <a:t>lang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11865" y="665855"/>
        <a:ext cx="1935909" cy="967954"/>
      </dsp:txXfrm>
    </dsp:sp>
    <dsp:sp modelId="{A2D8489B-1F78-494F-868C-A3F24F294CE4}">
      <dsp:nvSpPr>
        <dsp:cNvPr id="0" name=""/>
        <dsp:cNvSpPr/>
      </dsp:nvSpPr>
      <dsp:spPr>
        <a:xfrm rot="19457599">
          <a:off x="4558141" y="852298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19457599">
        <a:off x="5011116" y="847705"/>
        <a:ext cx="47681" cy="47681"/>
      </dsp:txXfrm>
    </dsp:sp>
    <dsp:sp modelId="{371101DD-B936-4318-A859-2F10DFF163FF}">
      <dsp:nvSpPr>
        <dsp:cNvPr id="0" name=""/>
        <dsp:cNvSpPr/>
      </dsp:nvSpPr>
      <dsp:spPr>
        <a:xfrm>
          <a:off x="5422139" y="109281"/>
          <a:ext cx="1935909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109281"/>
        <a:ext cx="1935909" cy="967954"/>
      </dsp:txXfrm>
    </dsp:sp>
    <dsp:sp modelId="{2D2F9FC1-CE16-4928-8F4E-1463D60E2C69}">
      <dsp:nvSpPr>
        <dsp:cNvPr id="0" name=""/>
        <dsp:cNvSpPr/>
      </dsp:nvSpPr>
      <dsp:spPr>
        <a:xfrm rot="2142401">
          <a:off x="4558141" y="1408872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2142401">
        <a:off x="5011116" y="1404279"/>
        <a:ext cx="47681" cy="47681"/>
      </dsp:txXfrm>
    </dsp:sp>
    <dsp:sp modelId="{5B608C99-AA8D-410D-933F-9D5A77BE397A}">
      <dsp:nvSpPr>
        <dsp:cNvPr id="0" name=""/>
        <dsp:cNvSpPr/>
      </dsp:nvSpPr>
      <dsp:spPr>
        <a:xfrm>
          <a:off x="5422139" y="1222429"/>
          <a:ext cx="1935909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Integer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1222429"/>
        <a:ext cx="1935909" cy="967954"/>
      </dsp:txXfrm>
    </dsp:sp>
    <dsp:sp modelId="{9759C307-2EE8-4454-9D1B-CC6DDA011265}">
      <dsp:nvSpPr>
        <dsp:cNvPr id="0" name=""/>
        <dsp:cNvSpPr/>
      </dsp:nvSpPr>
      <dsp:spPr>
        <a:xfrm rot="3310531">
          <a:off x="1646682" y="2800307"/>
          <a:ext cx="1356000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1356000" y="192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3310531">
        <a:off x="2290783" y="2785655"/>
        <a:ext cx="67800" cy="67800"/>
      </dsp:txXfrm>
    </dsp:sp>
    <dsp:sp modelId="{29221093-C0B4-4800-B3AF-1FBE6F1FB4D9}">
      <dsp:nvSpPr>
        <dsp:cNvPr id="0" name=""/>
        <dsp:cNvSpPr/>
      </dsp:nvSpPr>
      <dsp:spPr>
        <a:xfrm>
          <a:off x="2711865" y="2892152"/>
          <a:ext cx="1935909" cy="967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latin typeface="Times New Roman" pitchFamily="18" charset="0"/>
              <a:cs typeface="Times New Roman" pitchFamily="18" charset="0"/>
            </a:rPr>
            <a:t>io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11865" y="2892152"/>
        <a:ext cx="1935909" cy="967954"/>
      </dsp:txXfrm>
    </dsp:sp>
    <dsp:sp modelId="{BF2233DF-C1F0-41B7-8E8F-8B36E174DDD2}">
      <dsp:nvSpPr>
        <dsp:cNvPr id="0" name=""/>
        <dsp:cNvSpPr/>
      </dsp:nvSpPr>
      <dsp:spPr>
        <a:xfrm rot="19457599">
          <a:off x="4558141" y="3078594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19457599">
        <a:off x="5011116" y="3074001"/>
        <a:ext cx="47681" cy="47681"/>
      </dsp:txXfrm>
    </dsp:sp>
    <dsp:sp modelId="{3D5A8C7C-8AE1-485F-A461-4DFD5A7A4DD1}">
      <dsp:nvSpPr>
        <dsp:cNvPr id="0" name=""/>
        <dsp:cNvSpPr/>
      </dsp:nvSpPr>
      <dsp:spPr>
        <a:xfrm>
          <a:off x="5422139" y="2335578"/>
          <a:ext cx="2481275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err="1" smtClean="0">
              <a:latin typeface="Times New Roman" pitchFamily="18" charset="0"/>
              <a:cs typeface="Times New Roman" pitchFamily="18" charset="0"/>
            </a:rPr>
            <a:t>BufferedReader</a:t>
          </a:r>
          <a:endParaRPr lang="en-US" sz="25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2335578"/>
        <a:ext cx="2481275" cy="967954"/>
      </dsp:txXfrm>
    </dsp:sp>
    <dsp:sp modelId="{35B75265-7CDD-41C4-A901-33ED12630B10}">
      <dsp:nvSpPr>
        <dsp:cNvPr id="0" name=""/>
        <dsp:cNvSpPr/>
      </dsp:nvSpPr>
      <dsp:spPr>
        <a:xfrm rot="2142401">
          <a:off x="4558141" y="3635168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2142401">
        <a:off x="5011116" y="3630575"/>
        <a:ext cx="47681" cy="47681"/>
      </dsp:txXfrm>
    </dsp:sp>
    <dsp:sp modelId="{CC5BE5CC-671E-4B47-A247-C91941102214}">
      <dsp:nvSpPr>
        <dsp:cNvPr id="0" name=""/>
        <dsp:cNvSpPr/>
      </dsp:nvSpPr>
      <dsp:spPr>
        <a:xfrm>
          <a:off x="5422139" y="3448726"/>
          <a:ext cx="2805869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latin typeface="Times New Roman" pitchFamily="18" charset="0"/>
              <a:cs typeface="Times New Roman" pitchFamily="18" charset="0"/>
            </a:rPr>
            <a:t>InputStreamReader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3448726"/>
        <a:ext cx="2805869" cy="96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to Access With out </a:t>
            </a:r>
            <a:r>
              <a:rPr lang="en-US" dirty="0" err="1" smtClean="0"/>
              <a:t>FQCN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71837"/>
            <a:ext cx="7848600" cy="43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629400" y="3124200"/>
            <a:ext cx="1600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962400"/>
            <a:ext cx="10668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4343400"/>
            <a:ext cx="1600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4800600"/>
            <a:ext cx="1371600" cy="228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Way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60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0" y="2362200"/>
            <a:ext cx="1981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209800"/>
            <a:ext cx="9144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3733800"/>
            <a:ext cx="1981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4191000"/>
            <a:ext cx="19812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800600" y="2667000"/>
            <a:ext cx="2743200" cy="1066800"/>
          </a:xfrm>
          <a:prstGeom prst="straightConnector1">
            <a:avLst/>
          </a:prstGeom>
          <a:ln w="31750" cap="sq">
            <a:prstDash val="sysDot"/>
            <a:round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6" idx="3"/>
          </p:cNvCxnSpPr>
          <p:nvPr/>
        </p:nvCxnSpPr>
        <p:spPr>
          <a:xfrm flipH="1" flipV="1">
            <a:off x="2438400" y="2362200"/>
            <a:ext cx="4114800" cy="1524000"/>
          </a:xfrm>
          <a:prstGeom prst="straightConnector1">
            <a:avLst/>
          </a:prstGeom>
          <a:ln w="31750" cap="sq">
            <a:prstDash val="sysDot"/>
            <a:round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9" idx="1"/>
          </p:cNvCxnSpPr>
          <p:nvPr/>
        </p:nvCxnSpPr>
        <p:spPr>
          <a:xfrm>
            <a:off x="1981200" y="2514600"/>
            <a:ext cx="4572000" cy="1828800"/>
          </a:xfrm>
          <a:prstGeom prst="straightConnector1">
            <a:avLst/>
          </a:prstGeom>
          <a:ln w="31750" cap="sq">
            <a:prstDash val="sysDot"/>
            <a:round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29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Packages and Importing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752600"/>
            <a:ext cx="1524000" cy="152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1981200"/>
            <a:ext cx="2438400" cy="228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5410200"/>
            <a:ext cx="20574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Creating Package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5334000"/>
            <a:ext cx="3429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Importing your package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Elbow Connector 14"/>
          <p:cNvCxnSpPr>
            <a:stCxn id="8" idx="1"/>
            <a:endCxn id="6" idx="1"/>
          </p:cNvCxnSpPr>
          <p:nvPr/>
        </p:nvCxnSpPr>
        <p:spPr>
          <a:xfrm rot="10800000">
            <a:off x="762000" y="1828800"/>
            <a:ext cx="12700" cy="3810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1"/>
            <a:endCxn id="7" idx="1"/>
          </p:cNvCxnSpPr>
          <p:nvPr/>
        </p:nvCxnSpPr>
        <p:spPr>
          <a:xfrm rot="10800000">
            <a:off x="4267200" y="2095500"/>
            <a:ext cx="838200" cy="3467100"/>
          </a:xfrm>
          <a:prstGeom prst="bentConnector3">
            <a:avLst>
              <a:gd name="adj1" fmla="val 1272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56038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sub packages too</a:t>
            </a:r>
            <a:r>
              <a:rPr lang="en-US" dirty="0" smtClean="0"/>
              <a:t>.</a:t>
            </a:r>
          </a:p>
          <a:p>
            <a:r>
              <a:rPr lang="en-IN" dirty="0" smtClean="0"/>
              <a:t>Levels of packages separated with dot[.]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r>
              <a:rPr lang="en-IN" dirty="0" err="1" smtClean="0"/>
              <a:t>Java.io.Buffer</a:t>
            </a:r>
            <a:r>
              <a:rPr lang="en-IN" dirty="0" err="1" smtClean="0"/>
              <a:t>edReader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5029200"/>
            <a:ext cx="1524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Main Package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5029200"/>
            <a:ext cx="1524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Sub Package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5029200"/>
            <a:ext cx="1524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Class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5" idx="0"/>
          </p:cNvCxnSpPr>
          <p:nvPr/>
        </p:nvCxnSpPr>
        <p:spPr>
          <a:xfrm rot="16200000" flipV="1">
            <a:off x="2324100" y="3619500"/>
            <a:ext cx="10668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1028700" y="43053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</p:cNvCxnSpPr>
          <p:nvPr/>
        </p:nvCxnSpPr>
        <p:spPr>
          <a:xfrm rot="16200000" flipV="1">
            <a:off x="3848100" y="3314700"/>
            <a:ext cx="114300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Specifies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a set of keywords that used to restrict the </a:t>
            </a:r>
            <a:r>
              <a:rPr lang="en-US" dirty="0" smtClean="0"/>
              <a:t>scope of a class, constructor , variable , method or data member</a:t>
            </a:r>
            <a:r>
              <a:rPr lang="en-US" dirty="0" smtClean="0"/>
              <a:t>.</a:t>
            </a:r>
          </a:p>
          <a:p>
            <a:r>
              <a:rPr lang="en-IN" dirty="0" smtClean="0"/>
              <a:t>It is also known as access modifiers</a:t>
            </a:r>
          </a:p>
          <a:p>
            <a:r>
              <a:rPr lang="en-IN" dirty="0" smtClean="0"/>
              <a:t>There are 4 modifiers.</a:t>
            </a:r>
          </a:p>
          <a:p>
            <a:pPr lvl="1"/>
            <a:r>
              <a:rPr lang="en-IN" dirty="0" smtClean="0"/>
              <a:t>Public</a:t>
            </a:r>
          </a:p>
          <a:p>
            <a:pPr lvl="1"/>
            <a:r>
              <a:rPr lang="en-IN" dirty="0" smtClean="0"/>
              <a:t>Private</a:t>
            </a:r>
          </a:p>
          <a:p>
            <a:pPr lvl="1"/>
            <a:r>
              <a:rPr lang="en-IN" dirty="0" smtClean="0"/>
              <a:t>Protected</a:t>
            </a:r>
          </a:p>
          <a:p>
            <a:pPr lvl="1"/>
            <a:r>
              <a:rPr lang="en-IN" dirty="0" smtClean="0"/>
              <a:t>Default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Specifies </a:t>
            </a:r>
            <a:r>
              <a:rPr lang="en-IN" dirty="0" err="1" smtClean="0"/>
              <a:t>vs</a:t>
            </a:r>
            <a:r>
              <a:rPr lang="en-IN" dirty="0" smtClean="0"/>
              <a:t> Scope</a:t>
            </a:r>
            <a:endParaRPr lang="en-US" dirty="0"/>
          </a:p>
        </p:txBody>
      </p:sp>
      <p:pic>
        <p:nvPicPr>
          <p:cNvPr id="1026" name="Picture 2" descr="access-modifiers-in-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02750"/>
            <a:ext cx="7543800" cy="2576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java package</a:t>
            </a:r>
            <a:r>
              <a:rPr lang="en-IN" dirty="0" smtClean="0"/>
              <a:t> is a group of similar types of classes, interfaces and sub-packages.</a:t>
            </a:r>
          </a:p>
          <a:p>
            <a:r>
              <a:rPr lang="en-IN" dirty="0" smtClean="0"/>
              <a:t>It is used to organize our works and also it separates from other predefined package’s and third party package’s.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Java package is used to categorize the classes and interfaces so that they can be easily maintained.</a:t>
            </a:r>
          </a:p>
          <a:p>
            <a:pPr algn="just"/>
            <a:r>
              <a:rPr lang="en-IN" dirty="0" smtClean="0"/>
              <a:t>Java packages provides access protection.</a:t>
            </a:r>
          </a:p>
          <a:p>
            <a:pPr algn="just"/>
            <a:r>
              <a:rPr lang="en-IN" dirty="0" smtClean="0"/>
              <a:t>It help’s to avoid naming collation.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Packages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5800" y="2362200"/>
            <a:ext cx="7696200" cy="3429000"/>
            <a:chOff x="838200" y="2133600"/>
            <a:chExt cx="7696200" cy="3429000"/>
          </a:xfrm>
        </p:grpSpPr>
        <p:sp>
          <p:nvSpPr>
            <p:cNvPr id="4" name="Rectangle 3"/>
            <p:cNvSpPr/>
            <p:nvPr/>
          </p:nvSpPr>
          <p:spPr>
            <a:xfrm>
              <a:off x="3200400" y="2133600"/>
              <a:ext cx="28956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JAVA PACKAGES</a:t>
              </a:r>
              <a:endParaRPr lang="en-US" sz="25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Built-In Packages</a:t>
              </a:r>
              <a:endParaRPr lang="en-US" sz="25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User defined Packages</a:t>
              </a:r>
              <a:endParaRPr lang="en-US" sz="2500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2286000" y="3124200"/>
              <a:ext cx="23622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  <a:endCxn id="6" idx="0"/>
            </p:cNvCxnSpPr>
            <p:nvPr/>
          </p:nvCxnSpPr>
          <p:spPr>
            <a:xfrm>
              <a:off x="4648200" y="3124200"/>
              <a:ext cx="2438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Packages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java.lang.</a:t>
            </a:r>
            <a:r>
              <a:rPr lang="en-US" dirty="0" err="1" smtClean="0">
                <a:solidFill>
                  <a:srgbClr val="FF0000"/>
                </a:solidFill>
              </a:rPr>
              <a:t>String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InputStreamReader</a:t>
            </a:r>
            <a:endParaRPr lang="en-US" dirty="0" smtClean="0"/>
          </a:p>
          <a:p>
            <a:pPr lvl="1"/>
            <a:r>
              <a:rPr lang="en-US" dirty="0" err="1" smtClean="0"/>
              <a:t>java.io.</a:t>
            </a:r>
            <a:r>
              <a:rPr lang="en-US" dirty="0" err="1" smtClean="0">
                <a:solidFill>
                  <a:srgbClr val="FF0000"/>
                </a:solidFill>
              </a:rPr>
              <a:t>InputStreamReader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BufferedReader</a:t>
            </a:r>
            <a:endParaRPr lang="en-US" dirty="0" smtClean="0"/>
          </a:p>
          <a:p>
            <a:pPr lvl="1"/>
            <a:r>
              <a:rPr lang="en-US" dirty="0" err="1" smtClean="0"/>
              <a:t>java.io.</a:t>
            </a:r>
            <a:r>
              <a:rPr lang="en-US" dirty="0" err="1" smtClean="0">
                <a:solidFill>
                  <a:srgbClr val="FF0000"/>
                </a:solidFill>
              </a:rPr>
              <a:t>BufferedReader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Integer</a:t>
            </a:r>
          </a:p>
          <a:p>
            <a:pPr lvl="1"/>
            <a:r>
              <a:rPr lang="en-US" dirty="0" err="1" smtClean="0"/>
              <a:t>java.lang.</a:t>
            </a:r>
            <a:r>
              <a:rPr lang="en-US" dirty="0" err="1" smtClean="0">
                <a:solidFill>
                  <a:srgbClr val="FF0000"/>
                </a:solidFill>
              </a:rPr>
              <a:t>Integer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create our own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pPr lvl="1"/>
            <a:r>
              <a:rPr lang="en-US" dirty="0" smtClean="0"/>
              <a:t>Define package </a:t>
            </a:r>
            <a:r>
              <a:rPr lang="en-US" dirty="0" smtClean="0"/>
              <a:t>name in program.</a:t>
            </a:r>
          </a:p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Compile the code as follows</a:t>
            </a:r>
          </a:p>
          <a:p>
            <a:pPr lvl="2"/>
            <a:r>
              <a:rPr lang="en-US" dirty="0" err="1" smtClean="0"/>
              <a:t>Javac</a:t>
            </a:r>
            <a:r>
              <a:rPr lang="en-US" dirty="0" smtClean="0"/>
              <a:t> –d </a:t>
            </a:r>
            <a:r>
              <a:rPr lang="en-US" dirty="0" err="1" smtClean="0"/>
              <a:t>directorypath</a:t>
            </a:r>
            <a:r>
              <a:rPr lang="en-US" dirty="0" smtClean="0"/>
              <a:t> Source.java [Syntax].</a:t>
            </a:r>
          </a:p>
          <a:p>
            <a:pPr lvl="2"/>
            <a:r>
              <a:rPr lang="en-US" dirty="0" err="1" smtClean="0"/>
              <a:t>Javac</a:t>
            </a:r>
            <a:r>
              <a:rPr lang="en-US" dirty="0" smtClean="0"/>
              <a:t> –d . Main.java [Example].</a:t>
            </a:r>
          </a:p>
          <a:p>
            <a:pPr lvl="3"/>
            <a:r>
              <a:rPr lang="en-US" dirty="0" smtClean="0"/>
              <a:t>-d is directory switch for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3"/>
            <a:r>
              <a:rPr lang="en-US" dirty="0" smtClean="0"/>
              <a:t>Dot [ . ] Represents the current directory [It can be any path like D:/Examples/PackageExamples…]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create our own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3</a:t>
            </a:r>
          </a:p>
          <a:p>
            <a:pPr lvl="1"/>
            <a:r>
              <a:rPr lang="en-US" dirty="0" smtClean="0"/>
              <a:t>Run a program with fully qualified class name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packagename.ClassName</a:t>
            </a:r>
            <a:r>
              <a:rPr lang="en-US" dirty="0" smtClean="0"/>
              <a:t> [Syntax]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mypack.Main</a:t>
            </a:r>
            <a:r>
              <a:rPr lang="en-US" dirty="0" smtClean="0"/>
              <a:t> [Example]</a:t>
            </a:r>
          </a:p>
          <a:p>
            <a:r>
              <a:rPr lang="en-US" dirty="0" smtClean="0"/>
              <a:t>Fully Qualified Name [</a:t>
            </a:r>
            <a:r>
              <a:rPr lang="en-US" dirty="0" err="1" smtClean="0"/>
              <a:t>FQCN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Sometimes when we importing packages with * some naming collision may happen.</a:t>
            </a:r>
          </a:p>
          <a:p>
            <a:pPr lvl="1"/>
            <a:r>
              <a:rPr lang="en-US" dirty="0" smtClean="0"/>
              <a:t>To avoid such situation we need to use fully qualified name.</a:t>
            </a:r>
          </a:p>
          <a:p>
            <a:r>
              <a:rPr lang="en-US" dirty="0" smtClean="0"/>
              <a:t>We should aware of access modifiers too.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Hello World Program with packages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1000" y="1676400"/>
            <a:ext cx="8458200" cy="5029200"/>
            <a:chOff x="381000" y="1676400"/>
            <a:chExt cx="8458200" cy="5029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1676400"/>
              <a:ext cx="8324850" cy="399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1066800" y="1828800"/>
              <a:ext cx="1905000" cy="304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1981200"/>
              <a:ext cx="19050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 statement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 flipV="1">
              <a:off x="2971800" y="1981200"/>
              <a:ext cx="160020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553200" y="4191000"/>
              <a:ext cx="1905000" cy="304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172200"/>
              <a:ext cx="19050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Compiling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9200" y="57150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i="1" dirty="0" smtClean="0"/>
                <a:t>Options</a:t>
              </a:r>
            </a:p>
            <a:p>
              <a:r>
                <a:rPr lang="en-US" dirty="0" smtClean="0"/>
                <a:t>-d = directory</a:t>
              </a:r>
            </a:p>
            <a:p>
              <a:r>
                <a:rPr lang="en-US" dirty="0" smtClean="0"/>
                <a:t>. = current directory path</a:t>
              </a:r>
              <a:endParaRPr lang="en-US" dirty="0"/>
            </a:p>
          </p:txBody>
        </p:sp>
        <p:cxnSp>
          <p:nvCxnSpPr>
            <p:cNvPr id="25" name="Elbow Connector 24"/>
            <p:cNvCxnSpPr>
              <a:stCxn id="15" idx="3"/>
              <a:endCxn id="14" idx="3"/>
            </p:cNvCxnSpPr>
            <p:nvPr/>
          </p:nvCxnSpPr>
          <p:spPr>
            <a:xfrm flipH="1" flipV="1">
              <a:off x="8458200" y="4343400"/>
              <a:ext cx="381000" cy="2095500"/>
            </a:xfrm>
            <a:prstGeom prst="bentConnector3">
              <a:avLst>
                <a:gd name="adj1" fmla="val -6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495800" y="6172200"/>
            <a:ext cx="213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Fully Qualified Class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34200" y="4572000"/>
            <a:ext cx="1066800" cy="228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hape 30"/>
          <p:cNvCxnSpPr>
            <a:stCxn id="28" idx="0"/>
            <a:endCxn id="29" idx="3"/>
          </p:cNvCxnSpPr>
          <p:nvPr/>
        </p:nvCxnSpPr>
        <p:spPr>
          <a:xfrm rot="5400000" flipH="1" flipV="1">
            <a:off x="6038850" y="4210050"/>
            <a:ext cx="1485900" cy="2438400"/>
          </a:xfrm>
          <a:prstGeom prst="bentConnector4">
            <a:avLst>
              <a:gd name="adj1" fmla="val 46154"/>
              <a:gd name="adj2" fmla="val 10937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352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Packages</vt:lpstr>
      <vt:lpstr>Packages</vt:lpstr>
      <vt:lpstr>Advantages of Packaging</vt:lpstr>
      <vt:lpstr>Types of Packages</vt:lpstr>
      <vt:lpstr>Built-in Packages and Classes</vt:lpstr>
      <vt:lpstr>Visual</vt:lpstr>
      <vt:lpstr>How can we create our own package</vt:lpstr>
      <vt:lpstr>How can we create our own package</vt:lpstr>
      <vt:lpstr>Hello World Program with packages</vt:lpstr>
      <vt:lpstr>Trying to Access With out FQCN</vt:lpstr>
      <vt:lpstr>Proper Way</vt:lpstr>
      <vt:lpstr>Creating Packages and Importing</vt:lpstr>
      <vt:lpstr>Output</vt:lpstr>
      <vt:lpstr>Sub packages</vt:lpstr>
      <vt:lpstr>Access Specifies</vt:lpstr>
      <vt:lpstr>Access Specifies vs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176</cp:revision>
  <dcterms:created xsi:type="dcterms:W3CDTF">2018-07-08T09:57:08Z</dcterms:created>
  <dcterms:modified xsi:type="dcterms:W3CDTF">2019-06-27T03:38:47Z</dcterms:modified>
</cp:coreProperties>
</file>