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73" r:id="rId4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16" y="-7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39F1271-9867-4109-BB9A-06895396D6D3}" type="slidenum">
              <a:rPr/>
              <a:pPr marL="0" marR="0" lvl="0" indent="0" algn="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solidFill>
            <a:srgbClr val="FFFBCC"/>
          </a:solidFill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A8B0C2C-19C1-4871-8DF0-64917CAB1FE4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9041EC-1272-4944-936E-A4DDEA839844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30741E-A44A-4AB4-AEF8-AE7444411361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A276B4-C9A6-4360-9E50-414EF258F5F1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495EB5-32F9-4E39-8EF5-15FDEDF4731C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8CCDDF-57F2-4CF6-853C-09E5B15F45A0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461FB5-0003-4B13-983D-194D8E696E9C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26FC0B-5350-4DEB-9198-509316033842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FF3ECB-9C75-4E4E-A804-E40907A772CB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B5F2E2-076C-4361-851B-42F26911A260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B7FA7F-862B-499C-8114-29C57AEC1990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B1805B-786E-4931-9326-D165239FCCCE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1800"/>
          </a:xfrm>
          <a:prstGeom prst="rect">
            <a:avLst/>
          </a:prstGeom>
          <a:solidFill>
            <a:srgbClr val="FFFBCC"/>
          </a:solidFill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1888"/>
              </a:spcBef>
              <a:spcAft>
                <a:spcPts val="0"/>
              </a:spcAft>
              <a:buSzPct val="45000"/>
              <a:buFont typeface="OpenSymbol"/>
              <a:buNone/>
              <a:defRPr lang="en-US" sz="42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defPPr>
            <a:lvl1pPr marL="432000" marR="0" lvl="0" indent="-324000">
              <a:spcBef>
                <a:spcPts val="1888"/>
              </a:spcBef>
              <a:spcAft>
                <a:spcPts val="0"/>
              </a:spcAft>
              <a:buSzPct val="45000"/>
              <a:buFont typeface="OpenSymbol"/>
              <a:buChar char=""/>
              <a:defRPr lang="en-US" sz="42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1pPr>
            <a:lvl2pPr marL="864000" marR="0" lvl="1" indent="-324000">
              <a:spcBef>
                <a:spcPts val="1511"/>
              </a:spcBef>
              <a:spcAft>
                <a:spcPts val="0"/>
              </a:spcAft>
              <a:buSzPct val="75000"/>
              <a:buFont typeface="OpenSymbol"/>
              <a:buChar char=""/>
              <a:defRPr lang="en-US" sz="373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2pPr>
            <a:lvl3pPr marL="1295999" marR="0" lvl="2" indent="-288000">
              <a:spcBef>
                <a:spcPts val="1134"/>
              </a:spcBef>
              <a:spcAft>
                <a:spcPts val="0"/>
              </a:spcAft>
              <a:buSzPct val="45000"/>
              <a:buFont typeface="OpenSymbol"/>
              <a:buChar char="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3pPr>
            <a:lvl4pPr marL="1728000" marR="0" lvl="3" indent="-216000">
              <a:spcBef>
                <a:spcPts val="754"/>
              </a:spcBef>
              <a:spcAft>
                <a:spcPts val="0"/>
              </a:spcAft>
              <a:buSzPct val="75000"/>
              <a:buFont typeface="OpenSymbol"/>
              <a:buChar char=""/>
              <a:defRPr lang="en-US" sz="26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4pPr>
            <a:lvl5pPr marL="2160000" marR="0" lvl="4" indent="-216000">
              <a:spcBef>
                <a:spcPts val="377"/>
              </a:spcBef>
              <a:spcAft>
                <a:spcPts val="0"/>
              </a:spcAft>
              <a:buSzPct val="45000"/>
              <a:buFont typeface="OpenSymbol"/>
              <a:buChar char=""/>
              <a:defRPr lang="en-US" sz="26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5pPr>
            <a:lvl6pPr marL="2592000" marR="0" lvl="5" indent="-216000">
              <a:spcBef>
                <a:spcPts val="377"/>
              </a:spcBef>
              <a:spcAft>
                <a:spcPts val="0"/>
              </a:spcAft>
              <a:buSzPct val="45000"/>
              <a:buFont typeface="OpenSymbol"/>
              <a:buChar char=""/>
              <a:defRPr lang="en-US" sz="26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6pPr>
            <a:lvl7pPr marL="3024000" marR="0" lvl="6" indent="-216000">
              <a:spcBef>
                <a:spcPts val="377"/>
              </a:spcBef>
              <a:spcAft>
                <a:spcPts val="0"/>
              </a:spcAft>
              <a:buSzPct val="45000"/>
              <a:buFont typeface="OpenSymbol"/>
              <a:buChar char=""/>
              <a:defRPr lang="en-US" sz="26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7pPr>
            <a:lvl8pPr marL="3456000" marR="0" lvl="7" indent="-216000">
              <a:spcBef>
                <a:spcPts val="37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6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8pPr>
            <a:lvl9pPr marL="3887999" marR="0" lvl="8" indent="-216000">
              <a:spcBef>
                <a:spcPts val="37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6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6800"/>
            <a:ext cx="2348280" cy="5209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6800"/>
            <a:ext cx="3195000" cy="5209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800"/>
            <a:ext cx="2348280" cy="5209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66FEAD0-1E5C-4560-BD3A-C31B7ED5DFD1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lvl="0" algn="ctr" hangingPunct="0">
        <a:buNone/>
        <a:tabLst/>
        <a:defRPr lang="en-US" sz="50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erif" pitchFamily="18"/>
          <a:ea typeface="Noto Sans CJK SC Regular" pitchFamily="2"/>
          <a:cs typeface="FreeSans" pitchFamily="2"/>
        </a:defRPr>
      </a:lvl1pPr>
    </p:titleStyle>
    <p:bodyStyle>
      <a:lvl1pPr lvl="0" hangingPunct="0">
        <a:buSzPct val="45000"/>
        <a:buFont typeface="OpenSymbol"/>
        <a:buChar char=""/>
        <a:tabLst/>
        <a:defRPr lang="en-US"/>
      </a:lvl1pPr>
      <a:lvl2pPr lvl="1" hangingPunct="0">
        <a:buSzPct val="75000"/>
        <a:buFont typeface="OpenSymbol"/>
        <a:buChar char=""/>
        <a:tabLst/>
        <a:defRPr lang="en-US"/>
      </a:lvl2pPr>
      <a:lvl3pPr lvl="2" hangingPunct="0">
        <a:buSzPct val="45000"/>
        <a:buFont typeface="OpenSymbol"/>
        <a:buChar char=""/>
        <a:tabLst/>
        <a:defRPr lang="en-US"/>
      </a:lvl3pPr>
      <a:lvl4pPr lvl="3" hangingPunct="0">
        <a:buSzPct val="75000"/>
        <a:buFont typeface="OpenSymbol"/>
        <a:buChar char=""/>
        <a:tabLst/>
        <a:defRPr lang="en-US"/>
      </a:lvl4pPr>
      <a:lvl5pPr lvl="4" hangingPunct="0">
        <a:buSzPct val="45000"/>
        <a:buFont typeface="OpenSymbol"/>
        <a:buChar char=""/>
        <a:tabLst/>
        <a:defRPr lang="en-US"/>
      </a:lvl5pPr>
      <a:lvl6pPr lvl="5" hangingPunct="0">
        <a:buSzPct val="45000"/>
        <a:buFont typeface="OpenSymbol"/>
        <a:buChar char=""/>
        <a:tabLst/>
        <a:defRPr lang="en-US"/>
      </a:lvl6pPr>
      <a:lvl7pPr lvl="6" hangingPunct="0">
        <a:buSzPct val="45000"/>
        <a:buFont typeface="OpenSymbol"/>
        <a:buChar char=""/>
        <a:tabLst/>
        <a:defRPr lang="en-US"/>
      </a:lvl7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415800"/>
            <a:ext cx="9071640" cy="769441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 dirty="0" smtClean="0"/>
              <a:t>EB-Bill Calculator Appl</a:t>
            </a:r>
            <a:r>
              <a:rPr lang="en-IN" dirty="0" smtClean="0"/>
              <a:t>ication</a:t>
            </a:r>
            <a:endParaRPr lang="en-US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2374498"/>
            <a:ext cx="9071640" cy="2700739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US" sz="3200" dirty="0" err="1"/>
              <a:t>Rajasekaran</a:t>
            </a:r>
            <a:r>
              <a:rPr lang="en-US" sz="3200" dirty="0"/>
              <a:t>. S</a:t>
            </a:r>
          </a:p>
          <a:p>
            <a:pPr marL="0" lvl="0" indent="0" algn="ctr">
              <a:buNone/>
            </a:pPr>
            <a:r>
              <a:rPr lang="en-US" sz="3200" dirty="0"/>
              <a:t>Assistant Professor</a:t>
            </a:r>
          </a:p>
          <a:p>
            <a:pPr marL="0" lvl="0" indent="0" algn="ctr">
              <a:buNone/>
            </a:pPr>
            <a:r>
              <a:rPr lang="en-US" sz="3200" dirty="0"/>
              <a:t>Dept of </a:t>
            </a:r>
            <a:r>
              <a:rPr lang="en-US" sz="3200" dirty="0" smtClean="0"/>
              <a:t>IT</a:t>
            </a:r>
          </a:p>
          <a:p>
            <a:pPr marL="0" lvl="0" indent="0" algn="ctr">
              <a:buNone/>
            </a:pPr>
            <a:r>
              <a:rPr lang="en-IN" sz="3200" dirty="0" smtClean="0"/>
              <a:t>KITE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 dirty="0" smtClean="0"/>
              <a:t>EB-Bill Calculator Application</a:t>
            </a:r>
            <a:endParaRPr lang="en-US" sz="2200" b="1" i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984680"/>
            <a:ext cx="9071640" cy="4384440"/>
          </a:xfrm>
        </p:spPr>
        <p:txBody>
          <a:bodyPr/>
          <a:lstStyle>
            <a:defPPr marL="432000" marR="0" lvl="0" indent="-324000">
              <a:spcBef>
                <a:spcPts val="1888"/>
              </a:spcBef>
              <a:spcAft>
                <a:spcPts val="0"/>
              </a:spcAft>
              <a:buSzPct val="45000"/>
              <a:buFont typeface="OpenSymbol"/>
              <a:buNone/>
              <a:defRPr lang="en-US" sz="42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defPPr>
            <a:lvl1pPr marL="432000" marR="0" lvl="0" indent="-324000">
              <a:spcBef>
                <a:spcPts val="1888"/>
              </a:spcBef>
              <a:spcAft>
                <a:spcPts val="0"/>
              </a:spcAft>
              <a:buSzPct val="45000"/>
              <a:buFont typeface="OpenSymbol"/>
              <a:buChar char=""/>
              <a:defRPr lang="en-US" sz="42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1pPr>
            <a:lvl2pPr marL="864000" marR="0" lvl="1" indent="-324000">
              <a:spcBef>
                <a:spcPts val="1511"/>
              </a:spcBef>
              <a:spcAft>
                <a:spcPts val="0"/>
              </a:spcAft>
              <a:buSzPct val="75000"/>
              <a:buFont typeface="OpenSymbol"/>
              <a:buChar char=""/>
              <a:defRPr lang="en-US" sz="373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2pPr>
            <a:lvl3pPr marL="1295999" marR="0" lvl="2" indent="-288000">
              <a:spcBef>
                <a:spcPts val="1134"/>
              </a:spcBef>
              <a:spcAft>
                <a:spcPts val="0"/>
              </a:spcAft>
              <a:buSzPct val="45000"/>
              <a:buFont typeface="OpenSymbol"/>
              <a:buChar char="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3pPr>
            <a:lvl4pPr marL="1728000" marR="0" lvl="3" indent="-216000">
              <a:spcBef>
                <a:spcPts val="754"/>
              </a:spcBef>
              <a:spcAft>
                <a:spcPts val="0"/>
              </a:spcAft>
              <a:buSzPct val="75000"/>
              <a:buFont typeface="OpenSymbol"/>
              <a:buChar char=""/>
              <a:defRPr lang="en-US" sz="26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4pPr>
            <a:lvl5pPr marL="2160000" marR="0" lvl="4" indent="-216000">
              <a:spcBef>
                <a:spcPts val="377"/>
              </a:spcBef>
              <a:spcAft>
                <a:spcPts val="0"/>
              </a:spcAft>
              <a:buSzPct val="45000"/>
              <a:buFont typeface="OpenSymbol"/>
              <a:buChar char=""/>
              <a:defRPr lang="en-US" sz="26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5pPr>
            <a:lvl6pPr marL="2592000" marR="0" lvl="5" indent="-216000">
              <a:spcBef>
                <a:spcPts val="377"/>
              </a:spcBef>
              <a:spcAft>
                <a:spcPts val="0"/>
              </a:spcAft>
              <a:buSzPct val="45000"/>
              <a:buFont typeface="OpenSymbol"/>
              <a:buChar char=""/>
              <a:defRPr lang="en-US" sz="26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6pPr>
            <a:lvl7pPr marL="3024000" marR="0" lvl="6" indent="-216000">
              <a:spcBef>
                <a:spcPts val="377"/>
              </a:spcBef>
              <a:spcAft>
                <a:spcPts val="0"/>
              </a:spcAft>
              <a:buSzPct val="45000"/>
              <a:buFont typeface="OpenSymbol"/>
              <a:buChar char=""/>
              <a:defRPr lang="en-US" sz="26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7pPr>
            <a:lvl8pPr marL="3456000" marR="0" lvl="7" indent="-216000">
              <a:spcBef>
                <a:spcPts val="37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6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8pPr>
            <a:lvl9pPr marL="3887999" marR="0" lvl="8" indent="-216000">
              <a:spcBef>
                <a:spcPts val="37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6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9pPr>
          </a:lstStyle>
          <a:p>
            <a:r>
              <a:rPr lang="en-IN" sz="3000" b="1" dirty="0" smtClean="0">
                <a:latin typeface="Times New Roman" pitchFamily="18" charset="0"/>
                <a:cs typeface="Times New Roman" pitchFamily="18" charset="0"/>
              </a:rPr>
              <a:t>Basic java concepts.</a:t>
            </a:r>
          </a:p>
          <a:p>
            <a:r>
              <a:rPr lang="en-IN" sz="3000" b="1" dirty="0" smtClean="0">
                <a:latin typeface="Times New Roman" pitchFamily="18" charset="0"/>
                <a:cs typeface="Times New Roman" pitchFamily="18" charset="0"/>
              </a:rPr>
              <a:t>Sequential Programming</a:t>
            </a:r>
          </a:p>
          <a:p>
            <a:r>
              <a:rPr lang="en-IN" sz="3000" b="1" dirty="0" smtClean="0">
                <a:latin typeface="Times New Roman" pitchFamily="18" charset="0"/>
                <a:cs typeface="Times New Roman" pitchFamily="18" charset="0"/>
              </a:rPr>
              <a:t>Basic Data types</a:t>
            </a:r>
          </a:p>
          <a:p>
            <a:r>
              <a:rPr lang="en-IN" sz="3000" b="1" dirty="0" smtClean="0">
                <a:latin typeface="Times New Roman" pitchFamily="18" charset="0"/>
                <a:cs typeface="Times New Roman" pitchFamily="18" charset="0"/>
              </a:rPr>
              <a:t>Looping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1087499"/>
            <a:ext cx="9071640" cy="769441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2978580"/>
            <a:ext cx="9071640" cy="2700739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US" sz="3200" dirty="0" err="1" smtClean="0"/>
              <a:t>Rajasekaran</a:t>
            </a:r>
            <a:r>
              <a:rPr lang="en-US" sz="3200" dirty="0" smtClean="0"/>
              <a:t> </a:t>
            </a:r>
            <a:r>
              <a:rPr lang="en-US" sz="3200" dirty="0"/>
              <a:t>S</a:t>
            </a:r>
          </a:p>
          <a:p>
            <a:pPr marL="0" lvl="0" indent="0" algn="ctr">
              <a:buNone/>
            </a:pPr>
            <a:r>
              <a:rPr lang="en-US" sz="3200" dirty="0"/>
              <a:t>Assistant Professor</a:t>
            </a:r>
          </a:p>
          <a:p>
            <a:pPr marL="0" lvl="0" indent="0" algn="ctr">
              <a:buNone/>
            </a:pPr>
            <a:r>
              <a:rPr lang="en-US" sz="3200" dirty="0"/>
              <a:t>Dept of </a:t>
            </a:r>
            <a:r>
              <a:rPr lang="en-US" sz="3200" dirty="0" smtClean="0"/>
              <a:t>IT</a:t>
            </a:r>
          </a:p>
          <a:p>
            <a:pPr marL="0" lvl="0" indent="0" algn="ctr">
              <a:buNone/>
            </a:pPr>
            <a:r>
              <a:rPr lang="en-IN" sz="3200" smtClean="0"/>
              <a:t>KITE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35</Words>
  <Application>Microsoft Office PowerPoint</Application>
  <PresentationFormat>Custom</PresentationFormat>
  <Paragraphs>15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Default</vt:lpstr>
      <vt:lpstr>EB-Bill Calculator Application</vt:lpstr>
      <vt:lpstr>EB-Bill Calculator Application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Programming Structure</dc:title>
  <dc:creator>Raja</dc:creator>
  <cp:lastModifiedBy>IT Department</cp:lastModifiedBy>
  <cp:revision>121</cp:revision>
  <dcterms:created xsi:type="dcterms:W3CDTF">2018-06-20T08:53:19Z</dcterms:created>
  <dcterms:modified xsi:type="dcterms:W3CDTF">2019-06-21T09:43:16Z</dcterms:modified>
</cp:coreProperties>
</file>