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ere-is-Java-us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Induction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for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 </a:t>
            </a:r>
            <a:r>
              <a:rPr lang="en-IN" dirty="0" smtClean="0"/>
              <a:t>have programmed with python and C.</a:t>
            </a:r>
          </a:p>
          <a:p>
            <a:pPr algn="just"/>
            <a:r>
              <a:rPr lang="en-IN" dirty="0" smtClean="0"/>
              <a:t>Is </a:t>
            </a:r>
            <a:r>
              <a:rPr lang="en-IN" dirty="0" smtClean="0"/>
              <a:t>there any languages like this</a:t>
            </a:r>
            <a:r>
              <a:rPr lang="en-IN" dirty="0" smtClean="0"/>
              <a:t>. </a:t>
            </a:r>
            <a:r>
              <a:rPr lang="en-US" dirty="0" smtClean="0">
                <a:hlinkClick r:id="rId2"/>
              </a:rPr>
              <a:t>https://en.wikipedia.org/wiki/List_of_programming_languages</a:t>
            </a:r>
            <a:endParaRPr lang="en-IN" dirty="0" smtClean="0"/>
          </a:p>
          <a:p>
            <a:pPr algn="just"/>
            <a:r>
              <a:rPr lang="en-IN" dirty="0" smtClean="0"/>
              <a:t>Am I need to study all the languages that is </a:t>
            </a:r>
            <a:r>
              <a:rPr lang="en-IN" dirty="0" smtClean="0"/>
              <a:t>created.</a:t>
            </a:r>
            <a:endParaRPr lang="en-IN" dirty="0" smtClean="0"/>
          </a:p>
          <a:p>
            <a:pPr algn="just"/>
            <a:r>
              <a:rPr lang="en-IN" dirty="0" smtClean="0"/>
              <a:t>Then why I need to </a:t>
            </a:r>
            <a:r>
              <a:rPr lang="en-IN" dirty="0" smtClean="0"/>
              <a:t>study java?</a:t>
            </a:r>
            <a:endParaRPr lang="en-IN" dirty="0" smtClean="0"/>
          </a:p>
          <a:p>
            <a:pPr algn="just"/>
            <a:r>
              <a:rPr lang="en-IN" dirty="0" smtClean="0"/>
              <a:t>Is that much important ?</a:t>
            </a:r>
            <a:endParaRPr lang="en-IN" dirty="0" smtClean="0"/>
          </a:p>
          <a:p>
            <a:pPr lvl="1" algn="just"/>
            <a:endParaRPr lang="en-US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Discusstion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800" dirty="0" smtClean="0"/>
              <a:t>Python </a:t>
            </a:r>
            <a:r>
              <a:rPr lang="en-IN" sz="4800" dirty="0" err="1" smtClean="0"/>
              <a:t>vs</a:t>
            </a:r>
            <a:r>
              <a:rPr lang="en-IN" sz="4800" dirty="0" smtClean="0"/>
              <a:t> C</a:t>
            </a:r>
          </a:p>
          <a:p>
            <a:pPr algn="ctr">
              <a:buNone/>
            </a:pPr>
            <a:r>
              <a:rPr lang="en-IN" sz="4000" b="1" i="1" dirty="0" smtClean="0"/>
              <a:t>What is Good &amp; What is Bad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developer chooses a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are many factors</a:t>
            </a:r>
          </a:p>
          <a:p>
            <a:pPr lvl="1"/>
            <a:r>
              <a:rPr lang="en-IN" dirty="0" smtClean="0"/>
              <a:t>Programmers perspective</a:t>
            </a:r>
          </a:p>
          <a:p>
            <a:pPr lvl="2"/>
            <a:r>
              <a:rPr lang="en-IN" dirty="0" smtClean="0"/>
              <a:t>What is the requirement.</a:t>
            </a:r>
          </a:p>
          <a:p>
            <a:pPr lvl="2"/>
            <a:r>
              <a:rPr lang="en-IN" dirty="0" smtClean="0"/>
              <a:t>Is it an update or need to do from scratch.</a:t>
            </a:r>
          </a:p>
          <a:p>
            <a:pPr lvl="2"/>
            <a:r>
              <a:rPr lang="en-IN" dirty="0" smtClean="0"/>
              <a:t>What is time required or deadline.</a:t>
            </a:r>
          </a:p>
          <a:p>
            <a:pPr lvl="1"/>
            <a:r>
              <a:rPr lang="en-IN" dirty="0" smtClean="0"/>
              <a:t>Software companies perspective</a:t>
            </a:r>
          </a:p>
          <a:p>
            <a:pPr lvl="2"/>
            <a:r>
              <a:rPr lang="en-IN" dirty="0" smtClean="0"/>
              <a:t>What is the requirement?</a:t>
            </a:r>
          </a:p>
          <a:p>
            <a:pPr lvl="2"/>
            <a:r>
              <a:rPr lang="en-IN" dirty="0" smtClean="0"/>
              <a:t>What is the technology?</a:t>
            </a:r>
          </a:p>
          <a:p>
            <a:pPr lvl="2"/>
            <a:r>
              <a:rPr lang="en-IN" dirty="0" smtClean="0"/>
              <a:t>How much time &amp; resource needed?</a:t>
            </a:r>
          </a:p>
          <a:p>
            <a:pPr lvl="2"/>
            <a:r>
              <a:rPr lang="en-IN" dirty="0" smtClean="0"/>
              <a:t>How much I can get it? </a:t>
            </a:r>
          </a:p>
          <a:p>
            <a:pPr lvl="2"/>
            <a:endParaRPr lang="en-I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Java</a:t>
            </a:r>
            <a:endParaRPr lang="en-US" dirty="0"/>
          </a:p>
        </p:txBody>
      </p:sp>
      <p:pic>
        <p:nvPicPr>
          <p:cNvPr id="1026" name="Picture 2" descr="https://cdn-images-1.medium.com/max/1600/1*ZalDDEb73J-J6n5e65dH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10475" cy="48672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 of Languages</a:t>
            </a:r>
            <a:endParaRPr lang="en-US" dirty="0"/>
          </a:p>
        </p:txBody>
      </p:sp>
      <p:pic>
        <p:nvPicPr>
          <p:cNvPr id="20482" name="Picture 2" descr="Image result for most useful programming language 2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143750" cy="44291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Companies using Java</a:t>
            </a:r>
            <a:endParaRPr lang="en-US" dirty="0"/>
          </a:p>
        </p:txBody>
      </p:sp>
      <p:pic>
        <p:nvPicPr>
          <p:cNvPr id="21506" name="Picture 2" descr="Image result for where is java us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267700" cy="22548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54864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https://www.quora.com/Where-is-Java-used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Induction</vt:lpstr>
      <vt:lpstr>Things for Thought Process</vt:lpstr>
      <vt:lpstr>Discusstion</vt:lpstr>
      <vt:lpstr>How developer chooses a Language </vt:lpstr>
      <vt:lpstr>Why Java</vt:lpstr>
      <vt:lpstr>Contribution of Languages</vt:lpstr>
      <vt:lpstr>Companies using Java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239</cp:revision>
  <dcterms:created xsi:type="dcterms:W3CDTF">2018-07-08T09:57:08Z</dcterms:created>
  <dcterms:modified xsi:type="dcterms:W3CDTF">2019-06-12T04:34:04Z</dcterms:modified>
</cp:coreProperties>
</file>