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7" r:id="rId4"/>
    <p:sldId id="292" r:id="rId5"/>
    <p:sldId id="295" r:id="rId6"/>
    <p:sldId id="296" r:id="rId7"/>
    <p:sldId id="297" r:id="rId8"/>
    <p:sldId id="288" r:id="rId9"/>
    <p:sldId id="293" r:id="rId10"/>
    <p:sldId id="289" r:id="rId11"/>
    <p:sldId id="294" r:id="rId12"/>
    <p:sldId id="290" r:id="rId13"/>
    <p:sldId id="29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inheritance more than one sub classes created from same base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Bike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 flipH="1">
            <a:off x="2019300" y="3657600"/>
            <a:ext cx="2628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19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1143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19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6" name="Rectangle 15"/>
          <p:cNvSpPr/>
          <p:nvPr/>
        </p:nvSpPr>
        <p:spPr>
          <a:xfrm>
            <a:off x="3810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>
          <a:xfrm>
            <a:off x="46482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4648200" y="3657600"/>
            <a:ext cx="25527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008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5" idx="0"/>
          </p:cNvCxnSpPr>
          <p:nvPr/>
        </p:nvCxnSpPr>
        <p:spPr>
          <a:xfrm flipH="1">
            <a:off x="2228850" y="2743200"/>
            <a:ext cx="2415469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"/>
          <p:cNvGrpSpPr/>
          <p:nvPr/>
        </p:nvGrpSpPr>
        <p:grpSpPr>
          <a:xfrm>
            <a:off x="3920419" y="533400"/>
            <a:ext cx="1447800" cy="2209800"/>
            <a:chOff x="5410200" y="1981200"/>
            <a:chExt cx="1752600" cy="2209800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990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3528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1020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Hierarchical Inheritance</a:t>
            </a:r>
            <a:endParaRPr lang="en-US" sz="2000" dirty="0"/>
          </a:p>
        </p:txBody>
      </p:sp>
      <p:grpSp>
        <p:nvGrpSpPr>
          <p:cNvPr id="5" name="Group 13"/>
          <p:cNvGrpSpPr/>
          <p:nvPr/>
        </p:nvGrpSpPr>
        <p:grpSpPr>
          <a:xfrm>
            <a:off x="1295400" y="3162300"/>
            <a:ext cx="1866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isHeadLightOn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turnOnHeadLight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0" name="Group 13"/>
          <p:cNvGrpSpPr/>
          <p:nvPr/>
        </p:nvGrpSpPr>
        <p:grpSpPr>
          <a:xfrm>
            <a:off x="3901369" y="3162300"/>
            <a:ext cx="1485900" cy="1676400"/>
            <a:chOff x="5410200" y="1981200"/>
            <a:chExt cx="1752600" cy="2057400"/>
          </a:xfrm>
        </p:grpSpPr>
        <p:sp>
          <p:nvSpPr>
            <p:cNvPr id="21" name="Rectangle 20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Car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isMusicOn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turnOnMusic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4" name="Group 13"/>
          <p:cNvGrpSpPr/>
          <p:nvPr/>
        </p:nvGrpSpPr>
        <p:grpSpPr>
          <a:xfrm>
            <a:off x="6629400" y="3162300"/>
            <a:ext cx="1485900" cy="1676400"/>
            <a:chOff x="5410200" y="1981200"/>
            <a:chExt cx="1752600" cy="2057400"/>
          </a:xfrm>
        </p:grpSpPr>
        <p:sp>
          <p:nvSpPr>
            <p:cNvPr id="25" name="Rectangle 2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Aircraft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isFlapsFull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adjustFlaps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cxnSp>
        <p:nvCxnSpPr>
          <p:cNvPr id="28" name="Straight Arrow Connector 27"/>
          <p:cNvCxnSpPr>
            <a:stCxn id="8" idx="2"/>
            <a:endCxn id="21" idx="0"/>
          </p:cNvCxnSpPr>
          <p:nvPr/>
        </p:nvCxnSpPr>
        <p:spPr>
          <a:xfrm>
            <a:off x="4644319" y="2743200"/>
            <a:ext cx="0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25" idx="0"/>
          </p:cNvCxnSpPr>
          <p:nvPr/>
        </p:nvCxnSpPr>
        <p:spPr>
          <a:xfrm>
            <a:off x="4644319" y="2743200"/>
            <a:ext cx="2728031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inherits property from more than one class is known as multiple inheritance.</a:t>
            </a:r>
          </a:p>
          <a:p>
            <a:r>
              <a:rPr lang="en-US" dirty="0" smtClean="0"/>
              <a:t>Java doesn’t supports the multiple inheritance directly.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3162300" y="47244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67056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2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4610100" y="4724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48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1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inheritance contains more than one inheritance means hybrid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 flipH="1">
            <a:off x="2019300" y="3276600"/>
            <a:ext cx="26098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52850" y="28194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375285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4629150" y="3276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>
          <a:xfrm>
            <a:off x="4629150" y="3276600"/>
            <a:ext cx="25717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3000" y="4572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3752850" y="57912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23" name="Straight Arrow Connector 22"/>
          <p:cNvCxnSpPr>
            <a:stCxn id="4" idx="2"/>
            <a:endCxn id="21" idx="0"/>
          </p:cNvCxnSpPr>
          <p:nvPr/>
        </p:nvCxnSpPr>
        <p:spPr>
          <a:xfrm>
            <a:off x="20193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22" idx="0"/>
          </p:cNvCxnSpPr>
          <p:nvPr/>
        </p:nvCxnSpPr>
        <p:spPr>
          <a:xfrm>
            <a:off x="4629150" y="42672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0"/>
          </p:cNvCxnSpPr>
          <p:nvPr/>
        </p:nvCxnSpPr>
        <p:spPr>
          <a:xfrm>
            <a:off x="2019300" y="5029200"/>
            <a:ext cx="260985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 inheritance the following types of inheritance achieved directly</a:t>
            </a:r>
          </a:p>
          <a:p>
            <a:pPr lvl="1"/>
            <a:r>
              <a:rPr lang="en-US" dirty="0" smtClean="0"/>
              <a:t>Simple or Single Level Inheritance</a:t>
            </a:r>
          </a:p>
          <a:p>
            <a:pPr lvl="1"/>
            <a:r>
              <a:rPr lang="en-US" dirty="0" smtClean="0"/>
              <a:t>Multilevel Inheritance</a:t>
            </a:r>
          </a:p>
          <a:p>
            <a:pPr lvl="1"/>
            <a:r>
              <a:rPr lang="en-US" dirty="0" smtClean="0"/>
              <a:t>Hierarchical Inheritance</a:t>
            </a:r>
          </a:p>
          <a:p>
            <a:r>
              <a:rPr lang="en-US" dirty="0" smtClean="0"/>
              <a:t>Indirectly achieved</a:t>
            </a:r>
            <a:endParaRPr lang="en-US" dirty="0" smtClean="0"/>
          </a:p>
          <a:p>
            <a:pPr lvl="1"/>
            <a:r>
              <a:rPr lang="en-US" dirty="0" smtClean="0"/>
              <a:t>Multiple Inheritance</a:t>
            </a:r>
          </a:p>
          <a:p>
            <a:pPr lvl="1"/>
            <a:r>
              <a:rPr lang="en-US" dirty="0" smtClean="0"/>
              <a:t>Multilevel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simple or single level inheritance a class that inherits a property from only one class.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381500" y="3657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052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Simple Inheritance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5" idx="2"/>
            <a:endCxn id="19" idx="0"/>
          </p:cNvCxnSpPr>
          <p:nvPr/>
        </p:nvCxnSpPr>
        <p:spPr>
          <a:xfrm>
            <a:off x="4838700" y="2667000"/>
            <a:ext cx="0" cy="1066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62400" y="609600"/>
            <a:ext cx="1752600" cy="2057400"/>
            <a:chOff x="5410200" y="1981200"/>
            <a:chExt cx="1752600" cy="2057400"/>
          </a:xfrm>
        </p:grpSpPr>
        <p:sp>
          <p:nvSpPr>
            <p:cNvPr id="13" name="Rectangle 12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3733800"/>
            <a:ext cx="1752600" cy="2057400"/>
            <a:chOff x="5410200" y="1981200"/>
            <a:chExt cx="1752600" cy="2057400"/>
          </a:xfrm>
        </p:grpSpPr>
        <p:sp>
          <p:nvSpPr>
            <p:cNvPr id="19" name="Rectangle 18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reuse the fields and methods in existing class.</a:t>
            </a:r>
          </a:p>
          <a:p>
            <a:r>
              <a:rPr lang="en-US" dirty="0" smtClean="0"/>
              <a:t>We can add new methods and fields to new class.</a:t>
            </a:r>
          </a:p>
          <a:p>
            <a:r>
              <a:rPr lang="en-US" dirty="0" smtClean="0"/>
              <a:t>Inheritance is used to implement </a:t>
            </a:r>
            <a:r>
              <a:rPr lang="en-US" b="1" dirty="0" smtClean="0">
                <a:solidFill>
                  <a:srgbClr val="FF0000"/>
                </a:solidFill>
              </a:rPr>
              <a:t>IS-A </a:t>
            </a:r>
            <a:r>
              <a:rPr lang="en-US" dirty="0" smtClean="0"/>
              <a:t>relation ship between the classes.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Bicycle </a:t>
            </a:r>
            <a:r>
              <a:rPr lang="en-US" b="1" dirty="0" smtClean="0">
                <a:solidFill>
                  <a:srgbClr val="FF0000"/>
                </a:solidFill>
              </a:rPr>
              <a:t>is a</a:t>
            </a:r>
            <a:r>
              <a:rPr lang="en-US" dirty="0" smtClean="0"/>
              <a:t> Vehicle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Inherited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2971800" cy="4068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BaseClass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field_1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field_2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err="1" smtClean="0"/>
              <a:t>method1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err="1" smtClean="0"/>
              <a:t>method2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2209800"/>
            <a:ext cx="45720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 </a:t>
            </a:r>
            <a:r>
              <a:rPr lang="en-US" sz="3200" noProof="0" dirty="0" err="1" smtClean="0">
                <a:latin typeface="Cambria" pitchFamily="18" charset="0"/>
              </a:rPr>
              <a:t>Sub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extends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BaseClass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field_1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field_2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method1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method2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600200"/>
            <a:ext cx="17526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  <a:ea typeface="Cambria" pitchFamily="18" charset="0"/>
              </a:rPr>
              <a:t>Parent Class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1600200"/>
            <a:ext cx="17526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  <a:ea typeface="Cambria" pitchFamily="18" charset="0"/>
              </a:rPr>
              <a:t>Child Class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 sub class created from another sub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33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419600" y="3657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433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9817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9817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33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4419600" y="502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817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0" idx="0"/>
          </p:cNvCxnSpPr>
          <p:nvPr/>
        </p:nvCxnSpPr>
        <p:spPr>
          <a:xfrm>
            <a:off x="4564239" y="25908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840339" y="304800"/>
            <a:ext cx="1447800" cy="2286000"/>
            <a:chOff x="5410200" y="1981200"/>
            <a:chExt cx="1752600" cy="2204357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200400"/>
              <a:ext cx="1752600" cy="9851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761" y="2895600"/>
            <a:ext cx="1492956" cy="1752600"/>
            <a:chOff x="5410200" y="1981200"/>
            <a:chExt cx="1752600" cy="2057400"/>
          </a:xfrm>
        </p:grpSpPr>
        <p:sp>
          <p:nvSpPr>
            <p:cNvPr id="10" name="Rectangle 9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 Level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21289" y="4953000"/>
            <a:ext cx="1485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>
            <a:off x="4564239" y="46482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384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Inheritance</vt:lpstr>
      <vt:lpstr>Inheritance</vt:lpstr>
      <vt:lpstr>Simple</vt:lpstr>
      <vt:lpstr>Simple Inheritance</vt:lpstr>
      <vt:lpstr>Inheritance Advantages</vt:lpstr>
      <vt:lpstr>Creating Inherited Class</vt:lpstr>
      <vt:lpstr>Example</vt:lpstr>
      <vt:lpstr>Multilevel</vt:lpstr>
      <vt:lpstr>Multi Level</vt:lpstr>
      <vt:lpstr>Hierarchical Inheritance</vt:lpstr>
      <vt:lpstr>Hierarchical Inheritance</vt:lpstr>
      <vt:lpstr>Multiple</vt:lpstr>
      <vt:lpstr>Hybrid Inheritance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205</cp:revision>
  <dcterms:created xsi:type="dcterms:W3CDTF">2018-07-08T09:57:08Z</dcterms:created>
  <dcterms:modified xsi:type="dcterms:W3CDTF">2018-07-31T16:56:58Z</dcterms:modified>
</cp:coreProperties>
</file>