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7" r:id="rId4"/>
    <p:sldId id="274" r:id="rId5"/>
    <p:sldId id="275" r:id="rId6"/>
    <p:sldId id="278" r:id="rId7"/>
    <p:sldId id="276" r:id="rId8"/>
    <p:sldId id="279" r:id="rId9"/>
    <p:sldId id="280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is special type of method member in class.</a:t>
            </a:r>
          </a:p>
          <a:p>
            <a:r>
              <a:rPr lang="en-US" dirty="0" smtClean="0"/>
              <a:t>It is method that used to initialize objects.</a:t>
            </a:r>
          </a:p>
          <a:p>
            <a:r>
              <a:rPr lang="en-IN" dirty="0" smtClean="0"/>
              <a:t>It resembles the class name</a:t>
            </a:r>
          </a:p>
          <a:p>
            <a:r>
              <a:rPr lang="en-IN" dirty="0" smtClean="0"/>
              <a:t>It doesn't have any return type.</a:t>
            </a:r>
          </a:p>
          <a:p>
            <a:r>
              <a:rPr lang="en-IN" dirty="0" smtClean="0"/>
              <a:t>It cannot be called.</a:t>
            </a:r>
          </a:p>
          <a:p>
            <a:r>
              <a:rPr lang="en-IN" dirty="0" smtClean="0"/>
              <a:t>It is automatically called at the time of object creation. 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class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Classname</a:t>
            </a:r>
            <a:r>
              <a:rPr lang="en-US" dirty="0" smtClean="0">
                <a:latin typeface="Consolas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field_1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field_2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…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field_n</a:t>
            </a:r>
            <a:endParaRPr lang="en-US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constructor_1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constructor_2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…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constructor_n</a:t>
            </a:r>
            <a:endParaRPr lang="en-US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method_1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method_2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…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method_n</a:t>
            </a:r>
            <a:endParaRPr lang="en-US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200400"/>
            <a:ext cx="8153400" cy="0"/>
          </a:xfrm>
          <a:prstGeom prst="line">
            <a:avLst/>
          </a:prstGeom>
          <a:ln cmpd="dbl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9600" y="4495800"/>
            <a:ext cx="8153400" cy="0"/>
          </a:xfrm>
          <a:prstGeom prst="line">
            <a:avLst/>
          </a:prstGeom>
          <a:ln cmpd="dbl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05600" y="1905000"/>
            <a:ext cx="19050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Members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0" y="4953000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Members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3581400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for Creating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class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Classname</a:t>
            </a:r>
            <a:r>
              <a:rPr lang="en-US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</a:rPr>
              <a:t>datatype</a:t>
            </a:r>
            <a:r>
              <a:rPr lang="en-US" dirty="0" smtClean="0">
                <a:latin typeface="Consolas" pitchFamily="49" charset="0"/>
              </a:rPr>
              <a:t> variable_1;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</a:rPr>
              <a:t>datatype</a:t>
            </a:r>
            <a:r>
              <a:rPr lang="en-US" dirty="0" smtClean="0">
                <a:latin typeface="Consolas" pitchFamily="49" charset="0"/>
              </a:rPr>
              <a:t> variable_2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</a:rPr>
              <a:t>return_type</a:t>
            </a:r>
            <a:r>
              <a:rPr lang="en-US" dirty="0" smtClean="0">
                <a:latin typeface="Consolas" pitchFamily="49" charset="0"/>
              </a:rPr>
              <a:t> method_1(argument list){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//body of method_1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</a:rPr>
              <a:t>return_type</a:t>
            </a:r>
            <a:r>
              <a:rPr lang="en-US" dirty="0" smtClean="0">
                <a:latin typeface="Consolas" pitchFamily="49" charset="0"/>
              </a:rPr>
              <a:t> method_2(argument list){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//body of method_2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3048000"/>
            <a:ext cx="8153400" cy="0"/>
          </a:xfrm>
          <a:prstGeom prst="line">
            <a:avLst/>
          </a:prstGeom>
          <a:ln cmpd="dbl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705600" y="1905000"/>
            <a:ext cx="19050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Members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3505200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Members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class</a:t>
            </a:r>
            <a:r>
              <a:rPr lang="en-US" b="1" dirty="0" smtClean="0">
                <a:latin typeface="Consolas" pitchFamily="49" charset="0"/>
              </a:rPr>
              <a:t> Employee{</a:t>
            </a:r>
            <a:endParaRPr lang="en-US" b="1" dirty="0" smtClean="0">
              <a:solidFill>
                <a:srgbClr val="FF0000"/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	String</a:t>
            </a:r>
            <a:r>
              <a:rPr lang="en-US" b="1" dirty="0" smtClean="0">
                <a:latin typeface="Consolas" pitchFamily="49" charset="0"/>
              </a:rPr>
              <a:t> name;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empid</a:t>
            </a:r>
            <a:r>
              <a:rPr lang="en-US" b="1" dirty="0" smtClean="0">
                <a:latin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double</a:t>
            </a:r>
            <a:r>
              <a:rPr lang="en-US" b="1" dirty="0" smtClean="0">
                <a:latin typeface="Consolas" pitchFamily="49" charset="0"/>
              </a:rPr>
              <a:t> salary;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	void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setDetails</a:t>
            </a:r>
            <a:r>
              <a:rPr lang="en-US" b="1" dirty="0" smtClean="0">
                <a:latin typeface="Consolas" pitchFamily="49" charset="0"/>
              </a:rPr>
              <a:t>(){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name="Raja";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r>
              <a:rPr lang="en-US" b="1" dirty="0" err="1" smtClean="0">
                <a:latin typeface="Consolas" pitchFamily="49" charset="0"/>
              </a:rPr>
              <a:t>rollno</a:t>
            </a:r>
            <a:r>
              <a:rPr lang="en-US" b="1" dirty="0" smtClean="0">
                <a:latin typeface="Consolas" pitchFamily="49" charset="0"/>
              </a:rPr>
              <a:t>=23;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salary=23000.00;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}	</a:t>
            </a: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	void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getDetails</a:t>
            </a:r>
            <a:r>
              <a:rPr lang="en-US" b="1" dirty="0" smtClean="0">
                <a:latin typeface="Consolas" pitchFamily="49" charset="0"/>
              </a:rPr>
              <a:t>(){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r>
              <a:rPr lang="en-US" b="1" dirty="0" err="1" smtClean="0">
                <a:latin typeface="Consolas" pitchFamily="49" charset="0"/>
              </a:rPr>
              <a:t>System.out.println</a:t>
            </a:r>
            <a:r>
              <a:rPr lang="en-US" b="1" dirty="0" smtClean="0">
                <a:latin typeface="Consolas" pitchFamily="49" charset="0"/>
              </a:rPr>
              <a:t>(name);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r>
              <a:rPr lang="en-US" b="1" dirty="0" err="1" smtClean="0">
                <a:latin typeface="Consolas" pitchFamily="49" charset="0"/>
              </a:rPr>
              <a:t>System.out.println</a:t>
            </a:r>
            <a:r>
              <a:rPr lang="en-US" b="1" dirty="0" smtClean="0">
                <a:latin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</a:rPr>
              <a:t>empid</a:t>
            </a:r>
            <a:r>
              <a:rPr lang="en-US" b="1" dirty="0" smtClean="0">
                <a:latin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r>
              <a:rPr lang="en-US" b="1" dirty="0" err="1" smtClean="0">
                <a:latin typeface="Consolas" pitchFamily="49" charset="0"/>
              </a:rPr>
              <a:t>System.out.println</a:t>
            </a:r>
            <a:r>
              <a:rPr lang="en-US" b="1" dirty="0" smtClean="0">
                <a:latin typeface="Consolas" pitchFamily="49" charset="0"/>
              </a:rPr>
              <a:t>(salary);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829300" y="1752600"/>
            <a:ext cx="19050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Members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29300" y="3352800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Members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2667000"/>
            <a:ext cx="8153400" cy="0"/>
          </a:xfrm>
          <a:prstGeom prst="line">
            <a:avLst/>
          </a:prstGeom>
          <a:ln cmpd="dbl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761999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object_name</a:t>
            </a:r>
            <a:r>
              <a:rPr lang="en-US" dirty="0" smtClean="0"/>
              <a:t> = new </a:t>
            </a:r>
            <a:r>
              <a:rPr lang="en-US" dirty="0" err="1" smtClean="0"/>
              <a:t>classname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343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object_name.field_name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object_name.method_name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3200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Accessing Class Member with Object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Object For Your Class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class</a:t>
            </a:r>
            <a:r>
              <a:rPr lang="en-US" b="1" dirty="0" smtClean="0">
                <a:latin typeface="Consolas" pitchFamily="49" charset="0"/>
              </a:rPr>
              <a:t> Employee{</a:t>
            </a:r>
            <a:endParaRPr lang="en-US" b="1" dirty="0" smtClean="0">
              <a:solidFill>
                <a:srgbClr val="FF0000"/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	String</a:t>
            </a:r>
            <a:r>
              <a:rPr lang="en-US" b="1" dirty="0" smtClean="0">
                <a:latin typeface="Consolas" pitchFamily="49" charset="0"/>
              </a:rPr>
              <a:t> name;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empid</a:t>
            </a:r>
            <a:r>
              <a:rPr lang="en-US" b="1" dirty="0" smtClean="0">
                <a:latin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double</a:t>
            </a:r>
            <a:r>
              <a:rPr lang="en-US" b="1" dirty="0" smtClean="0">
                <a:latin typeface="Consolas" pitchFamily="49" charset="0"/>
              </a:rPr>
              <a:t> salary;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	void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setDetails</a:t>
            </a:r>
            <a:r>
              <a:rPr lang="en-US" b="1" dirty="0" smtClean="0">
                <a:latin typeface="Consolas" pitchFamily="49" charset="0"/>
              </a:rPr>
              <a:t>(){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name="Raja";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r>
              <a:rPr lang="en-US" b="1" dirty="0" err="1" smtClean="0">
                <a:latin typeface="Consolas" pitchFamily="49" charset="0"/>
              </a:rPr>
              <a:t>rollno</a:t>
            </a:r>
            <a:r>
              <a:rPr lang="en-US" b="1" dirty="0" smtClean="0">
                <a:latin typeface="Consolas" pitchFamily="49" charset="0"/>
              </a:rPr>
              <a:t>=23;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salary=23000.00;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}	</a:t>
            </a: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	void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getDetails</a:t>
            </a:r>
            <a:r>
              <a:rPr lang="en-US" b="1" dirty="0" smtClean="0">
                <a:latin typeface="Consolas" pitchFamily="49" charset="0"/>
              </a:rPr>
              <a:t>(){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r>
              <a:rPr lang="en-US" b="1" dirty="0" err="1" smtClean="0">
                <a:latin typeface="Consolas" pitchFamily="49" charset="0"/>
              </a:rPr>
              <a:t>System.out.println</a:t>
            </a:r>
            <a:r>
              <a:rPr lang="en-US" b="1" dirty="0" smtClean="0">
                <a:latin typeface="Consolas" pitchFamily="49" charset="0"/>
              </a:rPr>
              <a:t>(name);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r>
              <a:rPr lang="en-US" b="1" dirty="0" err="1" smtClean="0">
                <a:latin typeface="Consolas" pitchFamily="49" charset="0"/>
              </a:rPr>
              <a:t>System.out.println</a:t>
            </a:r>
            <a:r>
              <a:rPr lang="en-US" b="1" dirty="0" smtClean="0">
                <a:latin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</a:rPr>
              <a:t>empid</a:t>
            </a:r>
            <a:r>
              <a:rPr lang="en-US" b="1" dirty="0" smtClean="0">
                <a:latin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	</a:t>
            </a:r>
            <a:r>
              <a:rPr lang="en-US" b="1" dirty="0" err="1" smtClean="0">
                <a:latin typeface="Consolas" pitchFamily="49" charset="0"/>
              </a:rPr>
              <a:t>System.out.println</a:t>
            </a:r>
            <a:r>
              <a:rPr lang="en-US" b="1" dirty="0" smtClean="0">
                <a:latin typeface="Consolas" pitchFamily="49" charset="0"/>
              </a:rPr>
              <a:t>(salary);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267201" y="1535113"/>
            <a:ext cx="4419600" cy="639762"/>
          </a:xfrm>
        </p:spPr>
        <p:txBody>
          <a:bodyPr/>
          <a:lstStyle/>
          <a:p>
            <a:r>
              <a:rPr lang="en-US" dirty="0" smtClean="0"/>
              <a:t>Main Class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191001" y="2174875"/>
            <a:ext cx="4495800" cy="39512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class</a:t>
            </a:r>
            <a:r>
              <a:rPr lang="en-US" sz="1500" b="1" dirty="0" smtClean="0">
                <a:latin typeface="Consolas" pitchFamily="49" charset="0"/>
              </a:rPr>
              <a:t> Main{</a:t>
            </a:r>
            <a:endParaRPr lang="en-US" sz="1500" b="1" dirty="0" smtClean="0">
              <a:solidFill>
                <a:srgbClr val="FF0000"/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500" dirty="0" smtClean="0">
                <a:latin typeface="Consolas" pitchFamily="49" charset="0"/>
              </a:rPr>
              <a:t>public static void main(string[] </a:t>
            </a:r>
            <a:r>
              <a:rPr lang="en-US" sz="1500" dirty="0" err="1" smtClean="0">
                <a:latin typeface="Consolas" pitchFamily="49" charset="0"/>
              </a:rPr>
              <a:t>args</a:t>
            </a:r>
            <a:r>
              <a:rPr lang="en-US" sz="1500" dirty="0" smtClean="0">
                <a:latin typeface="Consolas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endParaRPr lang="en-US" sz="1500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500" dirty="0" smtClean="0">
                <a:latin typeface="Consolas" pitchFamily="49" charset="0"/>
              </a:rPr>
              <a:t>Employee e = new Employee();</a:t>
            </a:r>
          </a:p>
          <a:p>
            <a:pPr>
              <a:spcBef>
                <a:spcPts val="0"/>
              </a:spcBef>
              <a:buNone/>
            </a:pPr>
            <a:r>
              <a:rPr lang="en-US" sz="1500" dirty="0" err="1" smtClean="0">
                <a:latin typeface="Consolas" pitchFamily="49" charset="0"/>
              </a:rPr>
              <a:t>e.getdetails</a:t>
            </a:r>
            <a:r>
              <a:rPr lang="en-US" sz="1500" dirty="0" smtClean="0">
                <a:latin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500" dirty="0" err="1" smtClean="0">
                <a:latin typeface="Consolas" pitchFamily="49" charset="0"/>
              </a:rPr>
              <a:t>e.setdetails</a:t>
            </a:r>
            <a:r>
              <a:rPr lang="en-US" sz="1500" dirty="0" smtClean="0">
                <a:latin typeface="Consolas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endParaRPr lang="en-US" sz="1500" dirty="0" smtClean="0"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500" dirty="0" smtClean="0">
                <a:latin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5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1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Objects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n number of objects.</a:t>
            </a:r>
          </a:p>
          <a:p>
            <a:r>
              <a:rPr lang="en-US" dirty="0" smtClean="0"/>
              <a:t>Each Object stored in different variables.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Employee e = new Employee();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Employee g = new Employee();</a:t>
            </a:r>
          </a:p>
          <a:p>
            <a:pPr lvl="1"/>
            <a:r>
              <a:rPr lang="en-US" dirty="0" smtClean="0"/>
              <a:t>e and g objects are independent to each other.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Parameterized Constructor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constrictor with arguments.</a:t>
            </a:r>
          </a:p>
          <a:p>
            <a:r>
              <a:rPr lang="en-IN" dirty="0" smtClean="0"/>
              <a:t>It receives the argument from user at the time of object creation.</a:t>
            </a:r>
          </a:p>
          <a:p>
            <a:r>
              <a:rPr lang="en-IN" dirty="0" smtClean="0"/>
              <a:t>It initialize those values for data members instead of user defined defaults.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277</Words>
  <Application>Microsoft Office PowerPoint</Application>
  <PresentationFormat>On-screen Show (4:3)</PresentationFormat>
  <Paragraphs>125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Constructors</vt:lpstr>
      <vt:lpstr>Constrictor</vt:lpstr>
      <vt:lpstr>Class in Java</vt:lpstr>
      <vt:lpstr>Syntax for Creating Class</vt:lpstr>
      <vt:lpstr>Sample Class</vt:lpstr>
      <vt:lpstr>Creating Object For Class</vt:lpstr>
      <vt:lpstr>How to Create Object For Your Class</vt:lpstr>
      <vt:lpstr>How many Objects</vt:lpstr>
      <vt:lpstr>Parameterized Constructor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115</cp:revision>
  <dcterms:created xsi:type="dcterms:W3CDTF">2018-07-08T09:57:08Z</dcterms:created>
  <dcterms:modified xsi:type="dcterms:W3CDTF">2018-09-23T07:47:41Z</dcterms:modified>
</cp:coreProperties>
</file>