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86" r:id="rId3"/>
    <p:sldId id="287" r:id="rId4"/>
    <p:sldId id="27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Final Class &amp;Method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method that declared as final is known as final method.</a:t>
            </a:r>
          </a:p>
          <a:p>
            <a:r>
              <a:rPr lang="en-IN" dirty="0" smtClean="0"/>
              <a:t>This method’s can’t be </a:t>
            </a:r>
            <a:r>
              <a:rPr lang="en-IN" dirty="0" err="1" smtClean="0"/>
              <a:t>overrided</a:t>
            </a:r>
            <a:r>
              <a:rPr lang="en-IN" dirty="0" smtClean="0"/>
              <a:t> in sub classes.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You can’t extend the class which is declared as final.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80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Final Class &amp;Method</vt:lpstr>
      <vt:lpstr>Final Method</vt:lpstr>
      <vt:lpstr>Final Class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Raja</cp:lastModifiedBy>
  <cp:revision>197</cp:revision>
  <dcterms:created xsi:type="dcterms:W3CDTF">2018-07-08T09:57:08Z</dcterms:created>
  <dcterms:modified xsi:type="dcterms:W3CDTF">2018-07-31T11:17:37Z</dcterms:modified>
</cp:coreProperties>
</file>