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75" r:id="rId4"/>
    <p:sldId id="287" r:id="rId5"/>
    <p:sldId id="292" r:id="rId6"/>
    <p:sldId id="288" r:id="rId7"/>
    <p:sldId id="293" r:id="rId8"/>
    <p:sldId id="289" r:id="rId9"/>
    <p:sldId id="294" r:id="rId10"/>
    <p:sldId id="290" r:id="rId11"/>
    <p:sldId id="29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inherits property from more than one class is known as multiple inheritance.</a:t>
            </a:r>
          </a:p>
          <a:p>
            <a:r>
              <a:rPr lang="en-US" dirty="0" smtClean="0"/>
              <a:t>Java doesn’t supports the multiple inheritance directly.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5562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Auto</a:t>
            </a:r>
            <a:endParaRPr lang="en-US" sz="1500" dirty="0"/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>
            <a:off x="3162300" y="47244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67056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 2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5943600" y="56388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Child Class</a:t>
            </a:r>
          </a:p>
          <a:p>
            <a:pPr algn="ctr"/>
            <a:r>
              <a:rPr lang="en-US" sz="1500" dirty="0" smtClean="0"/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cxnSp>
        <p:nvCxnSpPr>
          <p:cNvPr id="10" name="Straight Arrow Connector 9"/>
          <p:cNvCxnSpPr>
            <a:stCxn id="9" idx="2"/>
            <a:endCxn id="4" idx="0"/>
          </p:cNvCxnSpPr>
          <p:nvPr/>
        </p:nvCxnSpPr>
        <p:spPr>
          <a:xfrm flipH="1">
            <a:off x="4610100" y="47244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48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 1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inheritance contains more than one inheritance means hybrid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 flipH="1">
            <a:off x="2019300" y="3276600"/>
            <a:ext cx="26098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52850" y="28194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375285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Aircraft</a:t>
            </a:r>
            <a:endParaRPr lang="en-US" sz="1500" dirty="0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4629150" y="3276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1" idx="0"/>
          </p:cNvCxnSpPr>
          <p:nvPr/>
        </p:nvCxnSpPr>
        <p:spPr>
          <a:xfrm>
            <a:off x="4629150" y="3276600"/>
            <a:ext cx="25717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43000" y="4572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3752850" y="57912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Auto</a:t>
            </a:r>
            <a:endParaRPr lang="en-US" sz="1500" dirty="0"/>
          </a:p>
        </p:txBody>
      </p:sp>
      <p:cxnSp>
        <p:nvCxnSpPr>
          <p:cNvPr id="23" name="Straight Arrow Connector 22"/>
          <p:cNvCxnSpPr>
            <a:stCxn id="4" idx="2"/>
            <a:endCxn id="21" idx="0"/>
          </p:cNvCxnSpPr>
          <p:nvPr/>
        </p:nvCxnSpPr>
        <p:spPr>
          <a:xfrm>
            <a:off x="2019300" y="4267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22" idx="0"/>
          </p:cNvCxnSpPr>
          <p:nvPr/>
        </p:nvCxnSpPr>
        <p:spPr>
          <a:xfrm>
            <a:off x="4629150" y="42672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2" idx="0"/>
          </p:cNvCxnSpPr>
          <p:nvPr/>
        </p:nvCxnSpPr>
        <p:spPr>
          <a:xfrm>
            <a:off x="2019300" y="5029200"/>
            <a:ext cx="260985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Inheritance in java</a:t>
            </a:r>
            <a:r>
              <a:rPr lang="en-IN" dirty="0" smtClean="0"/>
              <a:t> is a mechanism in which one object acquires all the properties and behaviours of parent object.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676400"/>
            <a:ext cx="28956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Inheritance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685800" y="40767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Simple</a:t>
            </a:r>
          </a:p>
          <a:p>
            <a:pPr algn="ctr"/>
            <a:r>
              <a:rPr lang="en-US" sz="1500" dirty="0" smtClean="0"/>
              <a:t>[Single Level]</a:t>
            </a:r>
            <a:endParaRPr lang="en-US" sz="15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562100" y="2667000"/>
            <a:ext cx="29337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40767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Multilevel</a:t>
            </a:r>
            <a:endParaRPr lang="en-US" sz="1500" dirty="0"/>
          </a:p>
        </p:txBody>
      </p:sp>
      <p:sp>
        <p:nvSpPr>
          <p:cNvPr id="13" name="Rectangle 12"/>
          <p:cNvSpPr/>
          <p:nvPr/>
        </p:nvSpPr>
        <p:spPr>
          <a:xfrm>
            <a:off x="4800600" y="40767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Hierarchical </a:t>
            </a:r>
            <a:endParaRPr lang="en-US" sz="1500" dirty="0"/>
          </a:p>
        </p:txBody>
      </p:sp>
      <p:sp>
        <p:nvSpPr>
          <p:cNvPr id="15" name="Rectangle 14"/>
          <p:cNvSpPr/>
          <p:nvPr/>
        </p:nvSpPr>
        <p:spPr>
          <a:xfrm>
            <a:off x="7086600" y="40767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Hybrid</a:t>
            </a:r>
            <a:endParaRPr lang="en-US" sz="1500" dirty="0"/>
          </a:p>
        </p:txBody>
      </p:sp>
      <p:cxnSp>
        <p:nvCxnSpPr>
          <p:cNvPr id="16" name="Straight Arrow Connector 15"/>
          <p:cNvCxnSpPr>
            <a:stCxn id="4" idx="2"/>
            <a:endCxn id="12" idx="0"/>
          </p:cNvCxnSpPr>
          <p:nvPr/>
        </p:nvCxnSpPr>
        <p:spPr>
          <a:xfrm flipH="1">
            <a:off x="3619500" y="2667000"/>
            <a:ext cx="8763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13" idx="0"/>
          </p:cNvCxnSpPr>
          <p:nvPr/>
        </p:nvCxnSpPr>
        <p:spPr>
          <a:xfrm>
            <a:off x="4495800" y="2667000"/>
            <a:ext cx="11811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5" idx="0"/>
          </p:cNvCxnSpPr>
          <p:nvPr/>
        </p:nvCxnSpPr>
        <p:spPr>
          <a:xfrm>
            <a:off x="4495800" y="2667000"/>
            <a:ext cx="34671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86600" y="2819400"/>
            <a:ext cx="1752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Multiple</a:t>
            </a:r>
            <a:endParaRPr lang="en-US" sz="1500" dirty="0"/>
          </a:p>
        </p:txBody>
      </p:sp>
      <p:cxnSp>
        <p:nvCxnSpPr>
          <p:cNvPr id="26" name="Straight Arrow Connector 25"/>
          <p:cNvCxnSpPr>
            <a:stCxn id="4" idx="2"/>
            <a:endCxn id="25" idx="1"/>
          </p:cNvCxnSpPr>
          <p:nvPr/>
        </p:nvCxnSpPr>
        <p:spPr>
          <a:xfrm>
            <a:off x="4495800" y="2667000"/>
            <a:ext cx="2590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simple or single level inheritance a class that inherits a property from only one class.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5562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4381500" y="3657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052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5486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Child Class</a:t>
            </a:r>
          </a:p>
          <a:p>
            <a:pPr algn="ctr"/>
            <a:r>
              <a:rPr lang="en-US" sz="1500" dirty="0" smtClean="0"/>
              <a:t>(Sub Class)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63976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Simple Inheritance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15" idx="2"/>
            <a:endCxn id="19" idx="0"/>
          </p:cNvCxnSpPr>
          <p:nvPr/>
        </p:nvCxnSpPr>
        <p:spPr>
          <a:xfrm>
            <a:off x="4838700" y="2667000"/>
            <a:ext cx="0" cy="1066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62400" y="609600"/>
            <a:ext cx="1752600" cy="2057400"/>
            <a:chOff x="5410200" y="1981200"/>
            <a:chExt cx="1752600" cy="2057400"/>
          </a:xfrm>
        </p:grpSpPr>
        <p:sp>
          <p:nvSpPr>
            <p:cNvPr id="13" name="Rectangle 12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  <a:endParaRPr lang="en-US" sz="1500" dirty="0">
                <a:latin typeface="Cambria" pitchFamily="18" charset="0"/>
                <a:ea typeface="Cambria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62400" y="3733800"/>
            <a:ext cx="1752600" cy="2057400"/>
            <a:chOff x="5410200" y="1981200"/>
            <a:chExt cx="1752600" cy="2057400"/>
          </a:xfrm>
        </p:grpSpPr>
        <p:sp>
          <p:nvSpPr>
            <p:cNvPr id="19" name="Rectangle 18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Bicycle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owner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isGeared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 sub class created from another sub 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3300" y="42672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4419600" y="3657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433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59817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5981700" y="5486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</a:t>
            </a:r>
          </a:p>
          <a:p>
            <a:pPr algn="ctr"/>
            <a:r>
              <a:rPr lang="en-US" sz="1500" dirty="0" smtClean="0"/>
              <a:t>(Level 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3300" y="56388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stCxn id="5" idx="2"/>
            <a:endCxn id="10" idx="0"/>
          </p:cNvCxnSpPr>
          <p:nvPr/>
        </p:nvCxnSpPr>
        <p:spPr>
          <a:xfrm>
            <a:off x="4419600" y="502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81700" y="42672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</a:t>
            </a:r>
          </a:p>
          <a:p>
            <a:pPr algn="ctr"/>
            <a:r>
              <a:rPr lang="en-US" sz="1500" dirty="0" smtClean="0"/>
              <a:t>(Level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8" idx="2"/>
            <a:endCxn id="10" idx="0"/>
          </p:cNvCxnSpPr>
          <p:nvPr/>
        </p:nvCxnSpPr>
        <p:spPr>
          <a:xfrm>
            <a:off x="4564239" y="2590800"/>
            <a:ext cx="0" cy="304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840339" y="304800"/>
            <a:ext cx="1447800" cy="2286000"/>
            <a:chOff x="5410200" y="1981200"/>
            <a:chExt cx="1752600" cy="2204357"/>
          </a:xfrm>
        </p:grpSpPr>
        <p:sp>
          <p:nvSpPr>
            <p:cNvPr id="6" name="Rectangle 5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200400"/>
              <a:ext cx="1752600" cy="9851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7761" y="2895600"/>
            <a:ext cx="1492956" cy="1752600"/>
            <a:chOff x="5410200" y="1981200"/>
            <a:chExt cx="1752600" cy="2057400"/>
          </a:xfrm>
        </p:grpSpPr>
        <p:sp>
          <p:nvSpPr>
            <p:cNvPr id="10" name="Rectangle 9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Bicycle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owner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isGeared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639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Multi Level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21289" y="4953000"/>
            <a:ext cx="1485900" cy="1676400"/>
            <a:chOff x="5410200" y="1981200"/>
            <a:chExt cx="1752600" cy="2057400"/>
          </a:xfrm>
        </p:grpSpPr>
        <p:sp>
          <p:nvSpPr>
            <p:cNvPr id="15" name="Rectangle 1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Bike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engineno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>
            <a:off x="4564239" y="4648200"/>
            <a:ext cx="0" cy="304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inheritance more than one sub classes created from same base 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Bike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 flipH="1">
            <a:off x="2019300" y="3657600"/>
            <a:ext cx="2628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719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18288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11430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19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16" name="Rectangle 15"/>
          <p:cNvSpPr/>
          <p:nvPr/>
        </p:nvSpPr>
        <p:spPr>
          <a:xfrm>
            <a:off x="38100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6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Aircraft</a:t>
            </a:r>
            <a:endParaRPr lang="en-US" sz="1500" dirty="0"/>
          </a:p>
        </p:txBody>
      </p:sp>
      <p:cxnSp>
        <p:nvCxnSpPr>
          <p:cNvPr id="17" name="Straight Arrow Connector 16"/>
          <p:cNvCxnSpPr>
            <a:stCxn id="7" idx="2"/>
            <a:endCxn id="10" idx="0"/>
          </p:cNvCxnSpPr>
          <p:nvPr/>
        </p:nvCxnSpPr>
        <p:spPr>
          <a:xfrm>
            <a:off x="4648200" y="3657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5" idx="0"/>
          </p:cNvCxnSpPr>
          <p:nvPr/>
        </p:nvCxnSpPr>
        <p:spPr>
          <a:xfrm>
            <a:off x="4648200" y="3657600"/>
            <a:ext cx="25527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008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8" idx="2"/>
            <a:endCxn id="15" idx="0"/>
          </p:cNvCxnSpPr>
          <p:nvPr/>
        </p:nvCxnSpPr>
        <p:spPr>
          <a:xfrm flipH="1">
            <a:off x="2228850" y="2743200"/>
            <a:ext cx="2415469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4"/>
          <p:cNvGrpSpPr/>
          <p:nvPr/>
        </p:nvGrpSpPr>
        <p:grpSpPr>
          <a:xfrm>
            <a:off x="3920419" y="533400"/>
            <a:ext cx="1447800" cy="2209800"/>
            <a:chOff x="5410200" y="1981200"/>
            <a:chExt cx="1752600" cy="2209800"/>
          </a:xfrm>
        </p:grpSpPr>
        <p:sp>
          <p:nvSpPr>
            <p:cNvPr id="6" name="Rectangle 5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2362200"/>
              <a:ext cx="1752600" cy="990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engineno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3528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  <a:endParaRPr lang="en-US" sz="1500" dirty="0">
                <a:latin typeface="Cambria" pitchFamily="18" charset="0"/>
                <a:ea typeface="Cambria" pitchFamily="18" charset="0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1020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Hierarchical Inheritance</a:t>
            </a:r>
            <a:endParaRPr lang="en-US" sz="2000" dirty="0"/>
          </a:p>
        </p:txBody>
      </p:sp>
      <p:grpSp>
        <p:nvGrpSpPr>
          <p:cNvPr id="5" name="Group 13"/>
          <p:cNvGrpSpPr/>
          <p:nvPr/>
        </p:nvGrpSpPr>
        <p:grpSpPr>
          <a:xfrm>
            <a:off x="1295400" y="3162300"/>
            <a:ext cx="1866900" cy="1676400"/>
            <a:chOff x="5410200" y="1981200"/>
            <a:chExt cx="1752600" cy="2057400"/>
          </a:xfrm>
        </p:grpSpPr>
        <p:sp>
          <p:nvSpPr>
            <p:cNvPr id="15" name="Rectangle 1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Bike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isHeadLightOn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turnOnHeadLight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grpSp>
        <p:nvGrpSpPr>
          <p:cNvPr id="20" name="Group 13"/>
          <p:cNvGrpSpPr/>
          <p:nvPr/>
        </p:nvGrpSpPr>
        <p:grpSpPr>
          <a:xfrm>
            <a:off x="3901369" y="3162300"/>
            <a:ext cx="1485900" cy="1676400"/>
            <a:chOff x="5410200" y="1981200"/>
            <a:chExt cx="1752600" cy="2057400"/>
          </a:xfrm>
        </p:grpSpPr>
        <p:sp>
          <p:nvSpPr>
            <p:cNvPr id="21" name="Rectangle 20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Car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isMusicOn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turnOnMusic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grpSp>
        <p:nvGrpSpPr>
          <p:cNvPr id="24" name="Group 13"/>
          <p:cNvGrpSpPr/>
          <p:nvPr/>
        </p:nvGrpSpPr>
        <p:grpSpPr>
          <a:xfrm>
            <a:off x="6629400" y="3162300"/>
            <a:ext cx="1485900" cy="1676400"/>
            <a:chOff x="5410200" y="1981200"/>
            <a:chExt cx="1752600" cy="2057400"/>
          </a:xfrm>
        </p:grpSpPr>
        <p:sp>
          <p:nvSpPr>
            <p:cNvPr id="25" name="Rectangle 2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Aircraft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isFlapsFull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adjustFlaps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cxnSp>
        <p:nvCxnSpPr>
          <p:cNvPr id="28" name="Straight Arrow Connector 27"/>
          <p:cNvCxnSpPr>
            <a:stCxn id="8" idx="2"/>
            <a:endCxn id="21" idx="0"/>
          </p:cNvCxnSpPr>
          <p:nvPr/>
        </p:nvCxnSpPr>
        <p:spPr>
          <a:xfrm>
            <a:off x="4644319" y="2743200"/>
            <a:ext cx="0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25" idx="0"/>
          </p:cNvCxnSpPr>
          <p:nvPr/>
        </p:nvCxnSpPr>
        <p:spPr>
          <a:xfrm>
            <a:off x="4644319" y="2743200"/>
            <a:ext cx="2728031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299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Inheritance</vt:lpstr>
      <vt:lpstr>Inheritance</vt:lpstr>
      <vt:lpstr>Types of Inheritance</vt:lpstr>
      <vt:lpstr>Simple</vt:lpstr>
      <vt:lpstr>Simple Inheritance</vt:lpstr>
      <vt:lpstr>Multilevel</vt:lpstr>
      <vt:lpstr>Multi Level</vt:lpstr>
      <vt:lpstr>Hierarchical Inheritance</vt:lpstr>
      <vt:lpstr>Hierarchical Inheritance</vt:lpstr>
      <vt:lpstr>Multiple</vt:lpstr>
      <vt:lpstr>Hybrid Inheritance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195</cp:revision>
  <dcterms:created xsi:type="dcterms:W3CDTF">2018-07-08T09:57:08Z</dcterms:created>
  <dcterms:modified xsi:type="dcterms:W3CDTF">2018-07-31T12:11:35Z</dcterms:modified>
</cp:coreProperties>
</file>