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87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also known as cosmic class.</a:t>
            </a:r>
          </a:p>
          <a:p>
            <a:r>
              <a:rPr lang="en-IN" dirty="0" smtClean="0"/>
              <a:t>It is comes from </a:t>
            </a:r>
            <a:r>
              <a:rPr lang="en-IN" dirty="0" err="1" smtClean="0"/>
              <a:t>java.lang</a:t>
            </a:r>
            <a:r>
              <a:rPr lang="en-IN" dirty="0" smtClean="0"/>
              <a:t> package.</a:t>
            </a:r>
          </a:p>
          <a:p>
            <a:r>
              <a:rPr lang="en-IN" dirty="0" smtClean="0"/>
              <a:t>Every class in java is an extension of Object class.</a:t>
            </a:r>
          </a:p>
          <a:p>
            <a:r>
              <a:rPr lang="en-IN" dirty="0" smtClean="0"/>
              <a:t>Object class methods available for all java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Methods</a:t>
            </a:r>
          </a:p>
          <a:p>
            <a:pPr lvl="1"/>
            <a:r>
              <a:rPr lang="en-IN" dirty="0" err="1" smtClean="0"/>
              <a:t>toString</a:t>
            </a:r>
            <a:r>
              <a:rPr lang="en-IN" dirty="0" smtClean="0"/>
              <a:t>()</a:t>
            </a:r>
            <a:endParaRPr lang="en-IN" dirty="0" smtClean="0"/>
          </a:p>
          <a:p>
            <a:pPr lvl="2"/>
            <a:r>
              <a:rPr lang="en-IN" dirty="0" smtClean="0"/>
              <a:t>Provides String Representation of Object.</a:t>
            </a:r>
          </a:p>
          <a:p>
            <a:pPr lvl="1"/>
            <a:r>
              <a:rPr lang="en-IN" dirty="0" err="1" smtClean="0"/>
              <a:t>hashCode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Provides unique ID provided by </a:t>
            </a:r>
            <a:r>
              <a:rPr lang="en-IN" dirty="0" err="1" smtClean="0"/>
              <a:t>JVM</a:t>
            </a:r>
            <a:r>
              <a:rPr lang="en-IN" dirty="0" smtClean="0"/>
              <a:t> for an Object</a:t>
            </a:r>
          </a:p>
          <a:p>
            <a:pPr lvl="1"/>
            <a:r>
              <a:rPr lang="en-IN" dirty="0" smtClean="0"/>
              <a:t>e</a:t>
            </a:r>
            <a:r>
              <a:rPr lang="en-IN" dirty="0" smtClean="0"/>
              <a:t>quals()</a:t>
            </a:r>
          </a:p>
          <a:p>
            <a:pPr lvl="2"/>
            <a:r>
              <a:rPr lang="en-IN" dirty="0" smtClean="0"/>
              <a:t>Used to check the equality of two Objects</a:t>
            </a:r>
          </a:p>
          <a:p>
            <a:pPr lvl="1"/>
            <a:r>
              <a:rPr lang="en-IN" dirty="0" err="1" smtClean="0"/>
              <a:t>getClass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Returns the class name</a:t>
            </a:r>
          </a:p>
          <a:p>
            <a:pPr lvl="1"/>
            <a:r>
              <a:rPr lang="en-IN" dirty="0" err="1" smtClean="0"/>
              <a:t>f</a:t>
            </a:r>
            <a:r>
              <a:rPr lang="en-IN" dirty="0" err="1" smtClean="0"/>
              <a:t>inallze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It helps to dispose the resources.</a:t>
            </a:r>
          </a:p>
          <a:p>
            <a:pPr lvl="2"/>
            <a:r>
              <a:rPr lang="en-IN" dirty="0" smtClean="0"/>
              <a:t>It called before the automatic garbage collector 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Class</vt:lpstr>
      <vt:lpstr>Object Class</vt:lpstr>
      <vt:lpstr>Object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208</cp:revision>
  <dcterms:created xsi:type="dcterms:W3CDTF">2018-07-08T09:57:08Z</dcterms:created>
  <dcterms:modified xsi:type="dcterms:W3CDTF">2018-07-31T11:27:35Z</dcterms:modified>
</cp:coreProperties>
</file>