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209800"/>
            <a:ext cx="77724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Jump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Statements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[Unconditional Jumps]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Program try to print the numbers from 0 to 4.</a:t>
            </a:r>
          </a:p>
          <a:p>
            <a:pPr algn="just"/>
            <a:r>
              <a:rPr lang="en-US" dirty="0" smtClean="0"/>
              <a:t>Every time loop executes the current value of </a:t>
            </a:r>
            <a:r>
              <a:rPr lang="en-US" dirty="0" err="1" smtClean="0"/>
              <a:t>i</a:t>
            </a:r>
            <a:r>
              <a:rPr lang="en-US" dirty="0" smtClean="0"/>
              <a:t> is printed.</a:t>
            </a:r>
          </a:p>
          <a:p>
            <a:pPr algn="just"/>
            <a:r>
              <a:rPr lang="en-US" dirty="0" smtClean="0"/>
              <a:t>While we encountering </a:t>
            </a:r>
            <a:r>
              <a:rPr lang="en-US" dirty="0" smtClean="0"/>
              <a:t>i</a:t>
            </a:r>
            <a:r>
              <a:rPr lang="en-US" dirty="0" smtClean="0"/>
              <a:t> value is 3.</a:t>
            </a:r>
          </a:p>
          <a:p>
            <a:pPr lvl="1" algn="just"/>
            <a:r>
              <a:rPr lang="en-US" dirty="0" smtClean="0"/>
              <a:t>It prints “Loop Terminated”.</a:t>
            </a:r>
          </a:p>
          <a:p>
            <a:pPr lvl="1" algn="just"/>
            <a:r>
              <a:rPr lang="en-US" dirty="0" smtClean="0"/>
              <a:t>Break Statement is encountered so the loop is terminated immediately.</a:t>
            </a:r>
          </a:p>
          <a:p>
            <a:pPr lvl="1" algn="just"/>
            <a:r>
              <a:rPr lang="en-US" dirty="0" smtClean="0"/>
              <a:t>Even 1 more iterations is available to complete total number of iterations expected but loop is terminated due to break statement.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transfers the control from one part of the program to another part of the program without any checking of condition.</a:t>
            </a:r>
          </a:p>
          <a:p>
            <a:r>
              <a:rPr lang="en-US" dirty="0" smtClean="0"/>
              <a:t>This statements doesn't have any conditions to verify.</a:t>
            </a:r>
          </a:p>
          <a:p>
            <a:r>
              <a:rPr lang="en-US" dirty="0" smtClean="0"/>
              <a:t>As soon as the execution encounters these statements immediately the jump has been made.</a:t>
            </a:r>
          </a:p>
          <a:p>
            <a:r>
              <a:rPr lang="en-US" dirty="0" smtClean="0"/>
              <a:t>There are two types of statements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Continue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 continue statement is used in loop control structure when you need to immediately jump to the next iteration of the loop. </a:t>
            </a:r>
          </a:p>
          <a:p>
            <a:pPr algn="just"/>
            <a:r>
              <a:rPr lang="en-US" dirty="0" smtClean="0"/>
              <a:t>It can be used with for loop or while loop.</a:t>
            </a:r>
          </a:p>
          <a:p>
            <a:pPr algn="just"/>
            <a:r>
              <a:rPr lang="en-US" dirty="0" smtClean="0"/>
              <a:t>The Java continue statement is used to continue loop.</a:t>
            </a:r>
          </a:p>
          <a:p>
            <a:pPr algn="just"/>
            <a:r>
              <a:rPr lang="en-US" dirty="0" smtClean="0"/>
              <a:t>It continues the current flow of the program and skips the remaining code at specified condition.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loop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//block of code [stage 1]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continue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//block of code [stage 2]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876800"/>
            <a:ext cx="8077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</a:rPr>
              <a:t>Stage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</a:rPr>
              <a:t> 2 block will not execute due to the encounter of continue.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>
                <a:latin typeface="Monotype Corsiva" pitchFamily="66" charset="0"/>
              </a:rPr>
              <a:t>It</a:t>
            </a:r>
            <a:r>
              <a:rPr lang="en-US" sz="3200" dirty="0" smtClean="0">
                <a:latin typeface="Monotype Corsiva" pitchFamily="66" charset="0"/>
              </a:rPr>
              <a:t> simply moves to begging of the loop.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705600" cy="4910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Program try to print the numbers from 0 to 4.</a:t>
            </a:r>
          </a:p>
          <a:p>
            <a:pPr algn="just"/>
            <a:r>
              <a:rPr lang="en-US" dirty="0" smtClean="0"/>
              <a:t>Every time loop executes the current value of </a:t>
            </a:r>
            <a:r>
              <a:rPr lang="en-US" dirty="0" err="1" smtClean="0"/>
              <a:t>i</a:t>
            </a:r>
            <a:r>
              <a:rPr lang="en-US" dirty="0" smtClean="0"/>
              <a:t> is printed.</a:t>
            </a:r>
          </a:p>
          <a:p>
            <a:pPr algn="just"/>
            <a:r>
              <a:rPr lang="en-US" dirty="0" smtClean="0"/>
              <a:t>While we encountering </a:t>
            </a:r>
            <a:r>
              <a:rPr lang="en-US" dirty="0" smtClean="0"/>
              <a:t>i</a:t>
            </a:r>
            <a:r>
              <a:rPr lang="en-US" dirty="0" smtClean="0"/>
              <a:t> value is 3.</a:t>
            </a:r>
          </a:p>
          <a:p>
            <a:pPr lvl="1" algn="just"/>
            <a:r>
              <a:rPr lang="en-US" dirty="0" smtClean="0"/>
              <a:t> String “Three” is printed instead of Number 3.</a:t>
            </a:r>
          </a:p>
          <a:p>
            <a:pPr lvl="1" algn="just"/>
            <a:r>
              <a:rPr lang="en-US" dirty="0" smtClean="0"/>
              <a:t>Even consecutive statements [Line 12] has ready print number 3 it is ignored by continue.</a:t>
            </a:r>
          </a:p>
          <a:p>
            <a:pPr lvl="1" algn="just"/>
            <a:r>
              <a:rPr lang="en-US" dirty="0" smtClean="0"/>
              <a:t>Continue statement moves the control to the beginning of the loop so the remaining statements are ignored for that iteration.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It is used to break the flow and moves out the control from current block.</a:t>
            </a:r>
          </a:p>
          <a:p>
            <a:pPr algn="just"/>
            <a:r>
              <a:rPr lang="en-US" dirty="0" smtClean="0"/>
              <a:t>When the break statement is encountered inside a loop, the loop is immediately terminated and the program control resumes at the next statement following the loop.</a:t>
            </a:r>
          </a:p>
          <a:p>
            <a:pPr algn="just"/>
            <a:r>
              <a:rPr lang="en-US" dirty="0" smtClean="0"/>
              <a:t>It can be used to terminate a case in the switch statement (covered in the next chapter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loop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//block of code [stage 1]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//block of code [stage 2]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876800"/>
            <a:ext cx="8077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</a:rPr>
              <a:t>Stage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</a:rPr>
              <a:t> 2 block will not execute due to the encounter of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</a:rPr>
              <a:t>break.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>
                <a:latin typeface="Monotype Corsiva" pitchFamily="66" charset="0"/>
              </a:rPr>
              <a:t>It</a:t>
            </a:r>
            <a:r>
              <a:rPr lang="en-US" sz="3200" dirty="0" smtClean="0">
                <a:latin typeface="Monotype Corsiva" pitchFamily="66" charset="0"/>
              </a:rPr>
              <a:t> simply </a:t>
            </a:r>
            <a:r>
              <a:rPr lang="en-US" sz="3200" dirty="0" smtClean="0">
                <a:latin typeface="Monotype Corsiva" pitchFamily="66" charset="0"/>
              </a:rPr>
              <a:t>breaks the loop and there is no more iterations.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6324600" cy="505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409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Control Flow</vt:lpstr>
      <vt:lpstr>Unconditional Statements</vt:lpstr>
      <vt:lpstr>Continue Statement</vt:lpstr>
      <vt:lpstr>Syntax</vt:lpstr>
      <vt:lpstr>Example</vt:lpstr>
      <vt:lpstr>Explanation</vt:lpstr>
      <vt:lpstr>Break Statement</vt:lpstr>
      <vt:lpstr>Syntax</vt:lpstr>
      <vt:lpstr>Example</vt:lpstr>
      <vt:lpstr>Explanation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CSE</cp:lastModifiedBy>
  <cp:revision>141</cp:revision>
  <dcterms:created xsi:type="dcterms:W3CDTF">2018-07-08T09:57:08Z</dcterms:created>
  <dcterms:modified xsi:type="dcterms:W3CDTF">2018-07-17T13:27:47Z</dcterms:modified>
</cp:coreProperties>
</file>