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4" r:id="rId4"/>
    <p:sldId id="275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Unary Operator,</a:t>
            </a:r>
          </a:p>
          <a:p>
            <a:r>
              <a:rPr lang="en-IN" dirty="0" smtClean="0"/>
              <a:t>Arithmetic Operator,</a:t>
            </a:r>
          </a:p>
          <a:p>
            <a:r>
              <a:rPr lang="en-IN" dirty="0" smtClean="0"/>
              <a:t>Shift Operator,</a:t>
            </a:r>
          </a:p>
          <a:p>
            <a:r>
              <a:rPr lang="en-IN" dirty="0" smtClean="0"/>
              <a:t>Relational Operator,</a:t>
            </a:r>
          </a:p>
          <a:p>
            <a:r>
              <a:rPr lang="en-IN" dirty="0" smtClean="0"/>
              <a:t>Bitwise Operator,</a:t>
            </a:r>
          </a:p>
          <a:p>
            <a:r>
              <a:rPr lang="en-IN" dirty="0" smtClean="0"/>
              <a:t>Logical Operator,</a:t>
            </a:r>
          </a:p>
          <a:p>
            <a:r>
              <a:rPr lang="en-IN" dirty="0" smtClean="0"/>
              <a:t>Ternary Operator and</a:t>
            </a:r>
          </a:p>
          <a:p>
            <a:r>
              <a:rPr lang="en-IN" dirty="0" smtClean="0"/>
              <a:t>Assignment Operator.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86796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Operators</vt:lpstr>
      <vt:lpstr>Operator Types</vt:lpstr>
      <vt:lpstr>Operators</vt:lpstr>
      <vt:lpstr>Operators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115</cp:revision>
  <dcterms:created xsi:type="dcterms:W3CDTF">2018-07-08T09:57:08Z</dcterms:created>
  <dcterms:modified xsi:type="dcterms:W3CDTF">2018-07-16T09:19:26Z</dcterms:modified>
</cp:coreProperties>
</file>