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array is a collection of similar type of elements that have contiguous memory location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array as a collection of variables of the same type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provides index based access to the elements.</a:t>
            </a:r>
          </a:p>
          <a:p>
            <a:pPr algn="just"/>
            <a:r>
              <a:rPr lang="en-IN" dirty="0" smtClean="0"/>
              <a:t>In java array is fixed in size so it can’t grow more during run time.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 in Java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2362200"/>
            <a:ext cx="7696200" cy="3429000"/>
            <a:chOff x="838200" y="2133600"/>
            <a:chExt cx="7696200" cy="3429000"/>
          </a:xfrm>
        </p:grpSpPr>
        <p:sp>
          <p:nvSpPr>
            <p:cNvPr id="5" name="Rectangle 4"/>
            <p:cNvSpPr/>
            <p:nvPr/>
          </p:nvSpPr>
          <p:spPr>
            <a:xfrm>
              <a:off x="3200400" y="2133600"/>
              <a:ext cx="2895600" cy="990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Arrays</a:t>
              </a:r>
              <a:endParaRPr lang="en-US" sz="25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Single Dimensional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4572000"/>
              <a:ext cx="2895600" cy="990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Multi Dimensional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2286000" y="3124200"/>
              <a:ext cx="23622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4648200" y="3124200"/>
              <a:ext cx="2438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Method 1:</a:t>
            </a:r>
          </a:p>
          <a:p>
            <a:pPr lvl="2"/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variable_name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[size];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[] a = new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[5];</a:t>
            </a:r>
          </a:p>
          <a:p>
            <a:pPr lvl="1"/>
            <a:r>
              <a:rPr lang="en-US" dirty="0" smtClean="0"/>
              <a:t>Method 2:</a:t>
            </a:r>
          </a:p>
          <a:p>
            <a:pPr lvl="2"/>
            <a:r>
              <a:rPr lang="en-US" dirty="0" err="1" smtClean="0"/>
              <a:t>d</a:t>
            </a:r>
            <a:r>
              <a:rPr lang="en-US" dirty="0" err="1" smtClean="0"/>
              <a:t>atatype</a:t>
            </a:r>
            <a:r>
              <a:rPr lang="en-US" dirty="0" smtClean="0"/>
              <a:t>[] </a:t>
            </a:r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dirty="0" smtClean="0"/>
              <a:t>= {element 1, element 2 …}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[] a = {1,2,3,4,5};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334000"/>
            <a:ext cx="6400800" cy="685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Times New Roman" pitchFamily="18" charset="0"/>
              </a:rPr>
              <a:t>This is for Single Dimension Array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Array Method 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0867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of Array Method 2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962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Uninitialized Array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67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Arrays in Java</vt:lpstr>
      <vt:lpstr>Arrays</vt:lpstr>
      <vt:lpstr>Types of Arrays in Java</vt:lpstr>
      <vt:lpstr>How to Declare an Array</vt:lpstr>
      <vt:lpstr>Creation of Array Method 1</vt:lpstr>
      <vt:lpstr>Creation of Array Method 2 </vt:lpstr>
      <vt:lpstr>Uninitialized Array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165</cp:revision>
  <dcterms:created xsi:type="dcterms:W3CDTF">2018-07-08T09:57:08Z</dcterms:created>
  <dcterms:modified xsi:type="dcterms:W3CDTF">2018-07-17T05:01:46Z</dcterms:modified>
</cp:coreProperties>
</file>