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62300" y="2438400"/>
            <a:ext cx="2819400" cy="1143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Loops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75" y="1524000"/>
            <a:ext cx="5991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</a:t>
            </a:r>
            <a:r>
              <a:rPr lang="en-US" dirty="0" err="1" smtClean="0"/>
              <a:t>vs</a:t>
            </a:r>
            <a:r>
              <a:rPr lang="en-US" dirty="0" smtClean="0"/>
              <a:t> User Input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28775"/>
            <a:ext cx="85344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6019800"/>
            <a:ext cx="8229600" cy="762000"/>
          </a:xfrm>
          <a:prstGeom prst="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noProof="0" dirty="0" smtClean="0">
                <a:latin typeface="Monotype Corsiva" pitchFamily="66" charset="0"/>
                <a:ea typeface="+mj-ea"/>
                <a:cs typeface="+mj-cs"/>
              </a:rPr>
              <a:t>Echo Program for Numbers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122" y="1676400"/>
            <a:ext cx="72352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non deterministic loop.</a:t>
            </a:r>
          </a:p>
          <a:p>
            <a:r>
              <a:rPr lang="en-US" dirty="0" smtClean="0"/>
              <a:t>A block of code executed repeatedly until the conditions remains satisfied.</a:t>
            </a:r>
          </a:p>
          <a:p>
            <a:r>
              <a:rPr lang="en-US" dirty="0" smtClean="0"/>
              <a:t>It executes loop block at least once even the condition is not satisfied.</a:t>
            </a:r>
          </a:p>
          <a:p>
            <a:r>
              <a:rPr lang="en-US" dirty="0" smtClean="0"/>
              <a:t>This is also known as exit control loop.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// Block of do-while loop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dirty="0" smtClean="0">
                <a:latin typeface="Consolas" pitchFamily="49" charset="0"/>
              </a:rPr>
              <a:t>(Condition);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 While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67502"/>
            <a:ext cx="7772400" cy="516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Calculator Program [Already done with switch case] for repeated inputs until user wants to exit.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500" dirty="0" smtClean="0"/>
              <a:t>control flow (or flow of control) is the order in which individual statements,  instructions or function calls of an imperative program are executed or evaluated.</a:t>
            </a:r>
          </a:p>
          <a:p>
            <a:pPr algn="just"/>
            <a:r>
              <a:rPr lang="en-IN" sz="2500" dirty="0" smtClean="0"/>
              <a:t>Control flow statements, however, break up the flow of execution by employing decision making, looping, and branching, enabling your program to conditionally execute particular blocks of code.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Control Flow Statements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524000"/>
            <a:ext cx="28956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Control Flow</a:t>
            </a:r>
            <a:endParaRPr lang="en-US" sz="2500" dirty="0"/>
          </a:p>
        </p:txBody>
      </p:sp>
      <p:sp>
        <p:nvSpPr>
          <p:cNvPr id="6" name="Rectangle 5"/>
          <p:cNvSpPr/>
          <p:nvPr/>
        </p:nvSpPr>
        <p:spPr>
          <a:xfrm>
            <a:off x="685800" y="2743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Decision Making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714500" y="2133600"/>
            <a:ext cx="2781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2743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Looping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26670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Unconditional Jumps</a:t>
            </a:r>
            <a:endParaRPr lang="en-US" sz="2000" dirty="0"/>
          </a:p>
        </p:txBody>
      </p: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>
            <a:off x="4495800" y="21336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>
            <a:off x="4495800" y="2133600"/>
            <a:ext cx="27051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58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- else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85800" y="4800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If – </a:t>
            </a:r>
            <a:r>
              <a:rPr lang="en-US" sz="2000" dirty="0" err="1" smtClean="0"/>
              <a:t>elseif</a:t>
            </a:r>
            <a:r>
              <a:rPr lang="en-US" sz="2000" dirty="0" smtClean="0"/>
              <a:t> - else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505200" y="37338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505200" y="4800600"/>
            <a:ext cx="2057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while</a:t>
            </a:r>
          </a:p>
          <a:p>
            <a:pPr algn="ctr"/>
            <a:r>
              <a:rPr lang="en-US" sz="2000" dirty="0" smtClean="0"/>
              <a:t>do-while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505200" y="59436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for-each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6172200" y="43434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break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5410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continue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stCxn id="6" idx="2"/>
            <a:endCxn id="26" idx="0"/>
          </p:cNvCxnSpPr>
          <p:nvPr/>
        </p:nvCxnSpPr>
        <p:spPr>
          <a:xfrm>
            <a:off x="17145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7" idx="0"/>
          </p:cNvCxnSpPr>
          <p:nvPr/>
        </p:nvCxnSpPr>
        <p:spPr>
          <a:xfrm>
            <a:off x="17145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28" idx="0"/>
          </p:cNvCxnSpPr>
          <p:nvPr/>
        </p:nvCxnSpPr>
        <p:spPr>
          <a:xfrm>
            <a:off x="45339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2"/>
            <a:endCxn id="29" idx="0"/>
          </p:cNvCxnSpPr>
          <p:nvPr/>
        </p:nvCxnSpPr>
        <p:spPr>
          <a:xfrm>
            <a:off x="4533900" y="4419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2"/>
            <a:endCxn id="30" idx="0"/>
          </p:cNvCxnSpPr>
          <p:nvPr/>
        </p:nvCxnSpPr>
        <p:spPr>
          <a:xfrm>
            <a:off x="45339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34" idx="0"/>
          </p:cNvCxnSpPr>
          <p:nvPr/>
        </p:nvCxnSpPr>
        <p:spPr>
          <a:xfrm>
            <a:off x="7200900" y="3505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35" idx="0"/>
          </p:cNvCxnSpPr>
          <p:nvPr/>
        </p:nvCxnSpPr>
        <p:spPr>
          <a:xfrm>
            <a:off x="7200900" y="502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5800" y="5791200"/>
            <a:ext cx="2057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17145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also known as iterate statements.</a:t>
            </a:r>
          </a:p>
          <a:p>
            <a:r>
              <a:rPr lang="en-US" dirty="0" smtClean="0"/>
              <a:t>A block of code is repeatedly executed until some condition is satisfied or true.</a:t>
            </a:r>
          </a:p>
          <a:p>
            <a:r>
              <a:rPr lang="en-US" dirty="0" smtClean="0"/>
              <a:t> There are 2 types of loops</a:t>
            </a:r>
          </a:p>
          <a:p>
            <a:pPr lvl="1"/>
            <a:r>
              <a:rPr lang="en-US" dirty="0" smtClean="0"/>
              <a:t>Deterministic Loop</a:t>
            </a:r>
          </a:p>
          <a:p>
            <a:pPr lvl="2"/>
            <a:r>
              <a:rPr lang="en-US" dirty="0" smtClean="0"/>
              <a:t>f</a:t>
            </a:r>
            <a:r>
              <a:rPr lang="en-US" dirty="0" smtClean="0"/>
              <a:t>or loop</a:t>
            </a:r>
          </a:p>
          <a:p>
            <a:pPr lvl="1"/>
            <a:r>
              <a:rPr lang="en-US" dirty="0" smtClean="0"/>
              <a:t>Non Deterministic Loops</a:t>
            </a:r>
          </a:p>
          <a:p>
            <a:pPr lvl="2"/>
            <a:r>
              <a:rPr lang="en-US" dirty="0" smtClean="0"/>
              <a:t>w</a:t>
            </a:r>
            <a:r>
              <a:rPr lang="en-US" dirty="0" smtClean="0"/>
              <a:t>hile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o-while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loop is also known as deterministic loop.</a:t>
            </a:r>
          </a:p>
          <a:p>
            <a:r>
              <a:rPr lang="en-US" dirty="0" smtClean="0"/>
              <a:t>The loop contains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Increment/Decrement</a:t>
            </a:r>
          </a:p>
          <a:p>
            <a:r>
              <a:rPr lang="en-US" dirty="0" smtClean="0"/>
              <a:t>Using this we can clearly determine</a:t>
            </a:r>
          </a:p>
          <a:p>
            <a:pPr lvl="1"/>
            <a:r>
              <a:rPr lang="en-US" dirty="0" smtClean="0"/>
              <a:t>String of loop.</a:t>
            </a:r>
          </a:p>
          <a:p>
            <a:pPr lvl="1"/>
            <a:r>
              <a:rPr lang="en-US" dirty="0" smtClean="0"/>
              <a:t>When it will end</a:t>
            </a:r>
          </a:p>
          <a:p>
            <a:pPr lvl="1"/>
            <a:r>
              <a:rPr lang="en-US" dirty="0" smtClean="0"/>
              <a:t>How many iteration may run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for(Initialization</a:t>
            </a:r>
            <a:r>
              <a:rPr lang="en-US" sz="2200" dirty="0" smtClean="0">
                <a:latin typeface="Consolas" pitchFamily="49" charset="0"/>
              </a:rPr>
              <a:t>; Condition; </a:t>
            </a:r>
            <a:r>
              <a:rPr lang="en-US" sz="2200" dirty="0" smtClean="0">
                <a:latin typeface="Consolas" pitchFamily="49" charset="0"/>
              </a:rPr>
              <a:t>Increment/Decrement)</a:t>
            </a:r>
          </a:p>
          <a:p>
            <a:pPr marL="342900" lvl="1" indent="-342900">
              <a:buNone/>
            </a:pPr>
            <a:r>
              <a:rPr lang="en-US" sz="22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	// Statements of for loop	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}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[Print 0 to 9]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1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with if [Printing Even Number]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629400" cy="4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type of non deterministic loop.</a:t>
            </a:r>
          </a:p>
          <a:p>
            <a:r>
              <a:rPr lang="en-US" dirty="0" smtClean="0"/>
              <a:t>It check’s the condition before entering into the loop.</a:t>
            </a:r>
          </a:p>
          <a:p>
            <a:r>
              <a:rPr lang="en-US" dirty="0" smtClean="0"/>
              <a:t>The block of statement repeatedly execute until the condition remains satisfied.</a:t>
            </a:r>
          </a:p>
          <a:p>
            <a:r>
              <a:rPr lang="en-US" dirty="0" smtClean="0"/>
              <a:t>It is also known as entry control loop.</a:t>
            </a:r>
          </a:p>
          <a:p>
            <a:r>
              <a:rPr lang="en-US" dirty="0" smtClean="0"/>
              <a:t>The condition may or may not satisfied.</a:t>
            </a:r>
          </a:p>
          <a:p>
            <a:r>
              <a:rPr lang="en-US" dirty="0" smtClean="0"/>
              <a:t>We are not sure about the termination of loop and no of iterations.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346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Control Flow</vt:lpstr>
      <vt:lpstr>Control Flow Statements</vt:lpstr>
      <vt:lpstr>Types Control Flow Statements</vt:lpstr>
      <vt:lpstr>Loops</vt:lpstr>
      <vt:lpstr>FOR LOOP</vt:lpstr>
      <vt:lpstr>Syntax</vt:lpstr>
      <vt:lpstr>Example [Print 0 to 9]</vt:lpstr>
      <vt:lpstr>For with if [Printing Even Number]</vt:lpstr>
      <vt:lpstr>WHILE LOOP</vt:lpstr>
      <vt:lpstr>Syntax</vt:lpstr>
      <vt:lpstr>Example [Print 0 to 9]</vt:lpstr>
      <vt:lpstr>While loop vs User Input</vt:lpstr>
      <vt:lpstr>Output</vt:lpstr>
      <vt:lpstr>DO-WHILE LOOP</vt:lpstr>
      <vt:lpstr>Syntax</vt:lpstr>
      <vt:lpstr>Example Do While</vt:lpstr>
      <vt:lpstr>Problem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279</cp:revision>
  <dcterms:created xsi:type="dcterms:W3CDTF">2018-07-08T09:57:08Z</dcterms:created>
  <dcterms:modified xsi:type="dcterms:W3CDTF">2018-07-17T12:36:47Z</dcterms:modified>
</cp:coreProperties>
</file>