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</dgm:pt>
    <dgm:pt modelId="{65CD50E4-D472-4534-A395-294B715CE1C2}" type="pres">
      <dgm:prSet presAssocID="{840BDAEE-643D-4C84-95D7-E30F2FCC0D15}" presName="rootConnector" presStyleLbl="node2" presStyleIdx="0" presStyleCnt="3"/>
      <dgm:spPr/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</dgm:pt>
    <dgm:pt modelId="{D95D0962-AF33-49E1-BA2C-421FA549B41E}" type="pres">
      <dgm:prSet presAssocID="{BDFF3A12-59D2-498D-B1AA-0F1C76CBC8B1}" presName="rootConnector" presStyleLbl="node2" presStyleIdx="2" presStyleCnt="3"/>
      <dgm:spPr/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  <a:endParaRPr lang="en-IN" sz="2500" dirty="0" smtClean="0"/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  <a:endParaRPr lang="en-IN" sz="2500" dirty="0" smtClean="0">
              <a:latin typeface="Cambria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</a:t>
            </a:r>
            <a:r>
              <a:rPr lang="en-IN" sz="2500" dirty="0" smtClean="0">
                <a:latin typeface="Cambria" pitchFamily="18" charset="0"/>
              </a:rPr>
              <a:t>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</a:t>
            </a:r>
            <a:r>
              <a:rPr lang="en-IN" sz="2500" dirty="0" smtClean="0">
                <a:latin typeface="Cambria" pitchFamily="18" charset="0"/>
              </a:rPr>
              <a:t>	//</a:t>
            </a:r>
            <a:r>
              <a:rPr lang="en-IN" sz="2500" dirty="0" smtClean="0">
                <a:latin typeface="Cambria" pitchFamily="18" charset="0"/>
              </a:rPr>
              <a:t>critical </a:t>
            </a:r>
            <a:r>
              <a:rPr lang="en-IN" sz="2500" dirty="0" smtClean="0">
                <a:latin typeface="Cambria" pitchFamily="18" charset="0"/>
              </a:rPr>
              <a:t>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latin typeface="Cambria" pitchFamily="18" charset="0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</a:t>
            </a:r>
            <a:r>
              <a:rPr lang="en-IN" sz="2500" dirty="0" smtClean="0">
                <a:latin typeface="Cambria" pitchFamily="18" charset="0"/>
              </a:rPr>
              <a:t>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</a:t>
            </a:r>
            <a:r>
              <a:rPr lang="en-IN" sz="2500" dirty="0" smtClean="0">
                <a:latin typeface="Cambria" pitchFamily="18" charset="0"/>
              </a:rPr>
              <a:t>type </a:t>
            </a:r>
            <a:r>
              <a:rPr lang="en-IN" sz="2500" dirty="0" smtClean="0">
                <a:latin typeface="Cambria" pitchFamily="18" charset="0"/>
              </a:rPr>
              <a:t>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</a:t>
            </a:r>
            <a:r>
              <a:rPr lang="en-IN" sz="2500" dirty="0" smtClean="0">
                <a:latin typeface="Cambria" pitchFamily="18" charset="0"/>
              </a:rPr>
              <a:t>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</a:t>
            </a:r>
            <a:r>
              <a:rPr lang="en-IN" sz="2500" dirty="0" smtClean="0">
                <a:latin typeface="Cambria" pitchFamily="18" charset="0"/>
              </a:rPr>
              <a:t>type </a:t>
            </a:r>
            <a:r>
              <a:rPr lang="en-IN" sz="2500" dirty="0" smtClean="0">
                <a:latin typeface="Cambria" pitchFamily="18" charset="0"/>
              </a:rPr>
              <a:t>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</a:t>
            </a:r>
            <a:r>
              <a:rPr lang="en-IN" sz="2500" dirty="0" smtClean="0">
                <a:latin typeface="Cambria" pitchFamily="18" charset="0"/>
              </a:rPr>
              <a:t>    }	</a:t>
            </a:r>
            <a:endParaRPr lang="en-IN" sz="2500" dirty="0" smtClean="0">
              <a:latin typeface="Cambria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latin typeface="Cambria" pitchFamily="18" charset="0"/>
              </a:rPr>
              <a:t>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</a:t>
            </a:r>
            <a:r>
              <a:rPr lang="en-US" dirty="0" smtClean="0"/>
              <a:t>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bad </a:t>
            </a:r>
            <a:r>
              <a:rPr lang="en-US" dirty="0" smtClean="0"/>
              <a:t>cast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out-of-bounds array access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null pointer </a:t>
            </a:r>
            <a:r>
              <a:rPr lang="en-US" dirty="0" smtClean="0"/>
              <a:t>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</a:t>
            </a:r>
            <a:r>
              <a:rPr lang="en-US" dirty="0" smtClean="0"/>
              <a:t>to read past the end of a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Trying </a:t>
            </a:r>
            <a:r>
              <a:rPr lang="en-US" dirty="0" smtClean="0"/>
              <a:t>to open a file that doesn’t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Trying </a:t>
            </a:r>
            <a:r>
              <a:rPr lang="en-US" dirty="0" smtClean="0"/>
              <a:t>to find a </a:t>
            </a:r>
            <a:r>
              <a:rPr lang="en-US" sz="2400" dirty="0" smtClean="0"/>
              <a:t>Class </a:t>
            </a:r>
            <a:r>
              <a:rPr lang="en-US" dirty="0" smtClean="0"/>
              <a:t>object for a string that does not denote an existing class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694</Words>
  <Application>Microsoft Office PowerPoint</Application>
  <PresentationFormat>On-screen Show (4:3)</PresentationFormat>
  <Paragraphs>228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353</cp:revision>
  <dcterms:created xsi:type="dcterms:W3CDTF">2018-07-08T09:57:08Z</dcterms:created>
  <dcterms:modified xsi:type="dcterms:W3CDTF">2018-08-14T10:43:24Z</dcterms:modified>
</cp:coreProperties>
</file>