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162300" y="2438400"/>
            <a:ext cx="2819400" cy="1143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Loops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</a:t>
            </a:r>
            <a:r>
              <a:rPr lang="en-US" dirty="0" err="1" smtClean="0"/>
              <a:t>vs</a:t>
            </a:r>
            <a:r>
              <a:rPr lang="en-US" dirty="0" smtClean="0"/>
              <a:t> User Input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28775"/>
            <a:ext cx="85344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6019800"/>
            <a:ext cx="8229600" cy="762000"/>
          </a:xfrm>
          <a:prstGeom prst="rect">
            <a:avLst/>
          </a:prstGeom>
          <a:solidFill>
            <a:schemeClr val="accent6">
              <a:lumMod val="20000"/>
              <a:lumOff val="80000"/>
              <a:alpha val="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noProof="0" dirty="0" smtClean="0">
                <a:latin typeface="Monotype Corsiva" pitchFamily="66" charset="0"/>
                <a:ea typeface="+mj-ea"/>
                <a:cs typeface="+mj-cs"/>
              </a:rPr>
              <a:t>Echo Program for Numbers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8122" y="1676400"/>
            <a:ext cx="723527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also non deterministic loop.</a:t>
            </a:r>
          </a:p>
          <a:p>
            <a:r>
              <a:rPr lang="en-US" dirty="0" smtClean="0"/>
              <a:t>A block of code executed repeatedly until the conditions remains satisfied.</a:t>
            </a:r>
          </a:p>
          <a:p>
            <a:r>
              <a:rPr lang="en-US" dirty="0" smtClean="0"/>
              <a:t>It executes loop block at least once even the condition is not satisfied.</a:t>
            </a:r>
          </a:p>
          <a:p>
            <a:r>
              <a:rPr lang="en-US" dirty="0" smtClean="0"/>
              <a:t>This is also known as exit control loop.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do</a:t>
            </a:r>
            <a:r>
              <a:rPr lang="en-US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…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// Block of do-while loop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…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while</a:t>
            </a:r>
            <a:r>
              <a:rPr lang="en-US" dirty="0" smtClean="0">
                <a:latin typeface="Consolas" pitchFamily="49" charset="0"/>
              </a:rPr>
              <a:t>(Condition);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Do While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67502"/>
            <a:ext cx="7772400" cy="5161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the Calculator Program [Already done with switch case] for repeated inputs until user wants to exit.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also known as iterate statements.</a:t>
            </a:r>
          </a:p>
          <a:p>
            <a:r>
              <a:rPr lang="en-US" dirty="0" smtClean="0"/>
              <a:t>A block of code is repeatedly executed until some condition is satisfied or true.</a:t>
            </a:r>
          </a:p>
          <a:p>
            <a:r>
              <a:rPr lang="en-US" dirty="0" smtClean="0"/>
              <a:t> There are 2 types of loops</a:t>
            </a:r>
          </a:p>
          <a:p>
            <a:pPr lvl="1"/>
            <a:r>
              <a:rPr lang="en-US" dirty="0" smtClean="0"/>
              <a:t>Deterministic Loop</a:t>
            </a:r>
          </a:p>
          <a:p>
            <a:pPr lvl="2"/>
            <a:r>
              <a:rPr lang="en-US" dirty="0" smtClean="0"/>
              <a:t>for loop</a:t>
            </a:r>
          </a:p>
          <a:p>
            <a:pPr lvl="1"/>
            <a:r>
              <a:rPr lang="en-US" dirty="0" smtClean="0"/>
              <a:t>Non Deterministic Loops</a:t>
            </a:r>
          </a:p>
          <a:p>
            <a:pPr lvl="2"/>
            <a:r>
              <a:rPr lang="en-US" dirty="0" smtClean="0"/>
              <a:t>while</a:t>
            </a:r>
          </a:p>
          <a:p>
            <a:pPr lvl="2"/>
            <a:r>
              <a:rPr lang="en-US" dirty="0" smtClean="0"/>
              <a:t>do-while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loop is also known as deterministic loop.</a:t>
            </a:r>
          </a:p>
          <a:p>
            <a:r>
              <a:rPr lang="en-US" dirty="0" smtClean="0"/>
              <a:t>The loop contains</a:t>
            </a:r>
          </a:p>
          <a:p>
            <a:pPr lvl="1"/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Condition</a:t>
            </a:r>
          </a:p>
          <a:p>
            <a:pPr lvl="1"/>
            <a:r>
              <a:rPr lang="en-US" dirty="0" smtClean="0"/>
              <a:t>Increment/Decrement</a:t>
            </a:r>
          </a:p>
          <a:p>
            <a:r>
              <a:rPr lang="en-US" dirty="0" smtClean="0"/>
              <a:t>Using this we can clearly determine</a:t>
            </a:r>
          </a:p>
          <a:p>
            <a:pPr lvl="1"/>
            <a:r>
              <a:rPr lang="en-US" dirty="0" smtClean="0"/>
              <a:t>String of loop.</a:t>
            </a:r>
          </a:p>
          <a:p>
            <a:pPr lvl="1"/>
            <a:r>
              <a:rPr lang="en-US" dirty="0" smtClean="0"/>
              <a:t>When it will end</a:t>
            </a:r>
          </a:p>
          <a:p>
            <a:pPr lvl="1"/>
            <a:r>
              <a:rPr lang="en-US" dirty="0" smtClean="0"/>
              <a:t>How many iteration may run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/>
          </a:bodyPr>
          <a:lstStyle/>
          <a:p>
            <a:pPr marL="342900" lvl="1" indent="-342900">
              <a:buNone/>
            </a:pPr>
            <a:r>
              <a:rPr lang="en-US" sz="2200" dirty="0" smtClean="0">
                <a:latin typeface="Consolas" pitchFamily="49" charset="0"/>
              </a:rPr>
              <a:t>for(Initialization; Condition; Increment/Decrement)</a:t>
            </a:r>
          </a:p>
          <a:p>
            <a:pPr marL="342900" lvl="1" indent="-342900">
              <a:buNone/>
            </a:pPr>
            <a:r>
              <a:rPr lang="en-US" sz="22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	// Statements of for loop	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}</a:t>
            </a:r>
            <a:endParaRPr lang="en-US" sz="22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[Print 0 to 9]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1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with if [Printing Even Number]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6629400" cy="477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is a type of non deterministic loop.</a:t>
            </a:r>
          </a:p>
          <a:p>
            <a:r>
              <a:rPr lang="en-US" dirty="0" smtClean="0"/>
              <a:t>It check’s the condition before entering into the loop.</a:t>
            </a:r>
          </a:p>
          <a:p>
            <a:r>
              <a:rPr lang="en-US" dirty="0" smtClean="0"/>
              <a:t>The block of statement repeatedly execute until the condition remains satisfied.</a:t>
            </a:r>
          </a:p>
          <a:p>
            <a:r>
              <a:rPr lang="en-US" dirty="0" smtClean="0"/>
              <a:t>It is also known as entry control loop.</a:t>
            </a:r>
          </a:p>
          <a:p>
            <a:r>
              <a:rPr lang="en-US" dirty="0" smtClean="0"/>
              <a:t>The condition may or may not satisfied.</a:t>
            </a:r>
          </a:p>
          <a:p>
            <a:r>
              <a:rPr lang="en-US" dirty="0" smtClean="0"/>
              <a:t>We are not sure about the termination of loop and no of iterations.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while</a:t>
            </a:r>
            <a:r>
              <a:rPr lang="en-US" dirty="0" smtClean="0">
                <a:latin typeface="Consolas" pitchFamily="49" charset="0"/>
              </a:rPr>
              <a:t>(Condition){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…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// Block of while loop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…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[Print 0 to 9]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2575" y="1524000"/>
            <a:ext cx="59912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315</Words>
  <Application>Microsoft Office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Control Flow</vt:lpstr>
      <vt:lpstr>Loops</vt:lpstr>
      <vt:lpstr>FOR LOOP</vt:lpstr>
      <vt:lpstr>Syntax</vt:lpstr>
      <vt:lpstr>Example [Print 0 to 9]</vt:lpstr>
      <vt:lpstr>For with if [Printing Even Number]</vt:lpstr>
      <vt:lpstr>WHILE LOOP</vt:lpstr>
      <vt:lpstr>Syntax</vt:lpstr>
      <vt:lpstr>Example [Print 0 to 9]</vt:lpstr>
      <vt:lpstr>While loop vs User Input</vt:lpstr>
      <vt:lpstr>Output</vt:lpstr>
      <vt:lpstr>DO-WHILE LOOP</vt:lpstr>
      <vt:lpstr>Syntax</vt:lpstr>
      <vt:lpstr>Example Do While</vt:lpstr>
      <vt:lpstr>Problem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IT Department</cp:lastModifiedBy>
  <cp:revision>280</cp:revision>
  <dcterms:created xsi:type="dcterms:W3CDTF">2018-07-08T09:57:08Z</dcterms:created>
  <dcterms:modified xsi:type="dcterms:W3CDTF">2019-06-29T03:47:35Z</dcterms:modified>
</cp:coreProperties>
</file>