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Java Documents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Doc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{@value</a:t>
            </a:r>
            <a:r>
              <a:rPr lang="en-IN" dirty="0" smtClean="0"/>
              <a:t>}</a:t>
            </a:r>
          </a:p>
          <a:p>
            <a:pPr lvl="1"/>
            <a:r>
              <a:rPr lang="en-IN" dirty="0" smtClean="0"/>
              <a:t>When </a:t>
            </a:r>
            <a:r>
              <a:rPr lang="en-IN" dirty="0" smtClean="0"/>
              <a:t>{@value} is used in the doc comment of a static field, it displays the value of that constant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{@</a:t>
            </a:r>
            <a:r>
              <a:rPr lang="en-IN" dirty="0" smtClean="0"/>
              <a:t>value </a:t>
            </a:r>
            <a:r>
              <a:rPr lang="en-IN" dirty="0" err="1" smtClean="0"/>
              <a:t>package.class#field</a:t>
            </a:r>
            <a:r>
              <a:rPr lang="en-IN" dirty="0" smtClean="0"/>
              <a:t>}</a:t>
            </a:r>
          </a:p>
          <a:p>
            <a:r>
              <a:rPr lang="en-IN" dirty="0" smtClean="0"/>
              <a:t>@</a:t>
            </a:r>
            <a:r>
              <a:rPr lang="en-IN" dirty="0" smtClean="0"/>
              <a:t>version</a:t>
            </a:r>
          </a:p>
          <a:p>
            <a:pPr lvl="1"/>
            <a:r>
              <a:rPr lang="en-IN" dirty="0" smtClean="0"/>
              <a:t>Adds </a:t>
            </a:r>
            <a:r>
              <a:rPr lang="en-IN" dirty="0" smtClean="0"/>
              <a:t>a "Version" subheading with the specified version-text to the generated docs when the -version option is used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@</a:t>
            </a:r>
            <a:r>
              <a:rPr lang="en-IN" dirty="0" smtClean="0"/>
              <a:t>version version-text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Documenting is process of creating detailed information about your project.</a:t>
            </a:r>
          </a:p>
          <a:p>
            <a:r>
              <a:rPr lang="en-US" dirty="0" smtClean="0"/>
              <a:t>In Java each project must be described with</a:t>
            </a:r>
          </a:p>
          <a:p>
            <a:pPr lvl="1"/>
            <a:r>
              <a:rPr lang="en-US" dirty="0" smtClean="0"/>
              <a:t>Packages used</a:t>
            </a:r>
          </a:p>
          <a:p>
            <a:pPr lvl="1"/>
            <a:r>
              <a:rPr lang="en-US" dirty="0" smtClean="0"/>
              <a:t>Inheriting classes and implementing interfaces</a:t>
            </a:r>
          </a:p>
          <a:p>
            <a:pPr lvl="1"/>
            <a:r>
              <a:rPr lang="en-US" dirty="0" smtClean="0"/>
              <a:t>Field and Method summary</a:t>
            </a:r>
          </a:p>
          <a:p>
            <a:pPr lvl="1"/>
            <a:r>
              <a:rPr lang="en-US" dirty="0" smtClean="0"/>
              <a:t>Author, version, template codes, external links, references …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Javadoc</a:t>
            </a:r>
            <a:r>
              <a:rPr lang="en-US" dirty="0" smtClean="0"/>
              <a:t>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err="1" smtClean="0"/>
              <a:t>Javadoc</a:t>
            </a:r>
            <a:r>
              <a:rPr lang="en-IN" dirty="0" smtClean="0"/>
              <a:t> is a tool which comes with </a:t>
            </a:r>
            <a:r>
              <a:rPr lang="en-IN" dirty="0" err="1" smtClean="0"/>
              <a:t>JDK</a:t>
            </a:r>
            <a:r>
              <a:rPr lang="en-IN" dirty="0" smtClean="0"/>
              <a:t> and it is used for generating Java code documentation in HTML format from Java source code, which requires documentation in a predefined format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javadoc</a:t>
            </a:r>
            <a:r>
              <a:rPr lang="en-US" dirty="0" smtClean="0"/>
              <a:t>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programming comments are the set lines that helps to understand the codes.</a:t>
            </a:r>
          </a:p>
          <a:p>
            <a:r>
              <a:rPr lang="en-US" dirty="0" smtClean="0"/>
              <a:t>It is created by the developer for another developer.</a:t>
            </a:r>
          </a:p>
          <a:p>
            <a:r>
              <a:rPr lang="en-US" dirty="0" smtClean="0"/>
              <a:t>These set lines are ignored by the compiler during compilation of the program.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Single line comments</a:t>
            </a:r>
          </a:p>
          <a:p>
            <a:pPr lvl="1"/>
            <a:r>
              <a:rPr lang="en-US" dirty="0" smtClean="0"/>
              <a:t>Multi line comments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javadoc</a:t>
            </a:r>
            <a:r>
              <a:rPr lang="en-US" dirty="0" smtClean="0"/>
              <a:t>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Javadoc</a:t>
            </a:r>
            <a:r>
              <a:rPr lang="en-US" dirty="0" smtClean="0"/>
              <a:t> is set of comments that helps to generate documents for our project in html pages format.</a:t>
            </a:r>
            <a:endParaRPr lang="en-US" dirty="0" smtClean="0"/>
          </a:p>
          <a:p>
            <a:r>
              <a:rPr lang="en-US" dirty="0" smtClean="0"/>
              <a:t>You don’t need to create html pages instead you can ask </a:t>
            </a:r>
            <a:r>
              <a:rPr lang="en-US" dirty="0" err="1" smtClean="0"/>
              <a:t>javadoc</a:t>
            </a:r>
            <a:r>
              <a:rPr lang="en-US" dirty="0" smtClean="0"/>
              <a:t> with set of comment formats.</a:t>
            </a:r>
          </a:p>
          <a:p>
            <a:r>
              <a:rPr lang="en-US" dirty="0" smtClean="0"/>
              <a:t>Every doc comments contained in</a:t>
            </a:r>
          </a:p>
          <a:p>
            <a:pPr lvl="1"/>
            <a:r>
              <a:rPr lang="en-US" dirty="0" smtClean="0"/>
              <a:t>/** text */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Doc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@</a:t>
            </a:r>
            <a:r>
              <a:rPr lang="en-IN" dirty="0" smtClean="0"/>
              <a:t>author</a:t>
            </a:r>
          </a:p>
          <a:p>
            <a:pPr lvl="1"/>
            <a:r>
              <a:rPr lang="en-IN" dirty="0" smtClean="0"/>
              <a:t>Adds </a:t>
            </a:r>
            <a:r>
              <a:rPr lang="en-IN" dirty="0" smtClean="0"/>
              <a:t>the author of a </a:t>
            </a:r>
            <a:r>
              <a:rPr lang="en-IN" dirty="0" smtClean="0"/>
              <a:t>class</a:t>
            </a:r>
          </a:p>
          <a:p>
            <a:pPr lvl="1"/>
            <a:r>
              <a:rPr lang="en-IN" dirty="0" smtClean="0"/>
              <a:t>@author name-text</a:t>
            </a:r>
          </a:p>
          <a:p>
            <a:r>
              <a:rPr lang="en-IN" dirty="0" smtClean="0"/>
              <a:t>{@</a:t>
            </a:r>
            <a:r>
              <a:rPr lang="en-IN" dirty="0" smtClean="0"/>
              <a:t>code</a:t>
            </a:r>
            <a:r>
              <a:rPr lang="en-IN" dirty="0" smtClean="0"/>
              <a:t>}</a:t>
            </a:r>
          </a:p>
          <a:p>
            <a:pPr lvl="1"/>
            <a:r>
              <a:rPr lang="en-IN" dirty="0" smtClean="0"/>
              <a:t>Displays </a:t>
            </a:r>
            <a:r>
              <a:rPr lang="en-IN" dirty="0" smtClean="0"/>
              <a:t>text in code font without interpreting the text as HTML </a:t>
            </a:r>
            <a:r>
              <a:rPr lang="en-IN" dirty="0" err="1" smtClean="0"/>
              <a:t>markup</a:t>
            </a:r>
            <a:r>
              <a:rPr lang="en-IN" dirty="0" smtClean="0"/>
              <a:t> or nested </a:t>
            </a:r>
            <a:r>
              <a:rPr lang="en-IN" dirty="0" err="1" smtClean="0"/>
              <a:t>javadoc</a:t>
            </a:r>
            <a:r>
              <a:rPr lang="en-IN" dirty="0" smtClean="0"/>
              <a:t> tags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{@</a:t>
            </a:r>
            <a:r>
              <a:rPr lang="en-IN" dirty="0" smtClean="0"/>
              <a:t>code text</a:t>
            </a:r>
            <a:r>
              <a:rPr lang="en-IN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Doc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@</a:t>
            </a:r>
            <a:r>
              <a:rPr lang="en-IN" dirty="0" smtClean="0"/>
              <a:t>deprecated</a:t>
            </a:r>
          </a:p>
          <a:p>
            <a:pPr lvl="1"/>
            <a:r>
              <a:rPr lang="en-IN" dirty="0" smtClean="0"/>
              <a:t>Adds </a:t>
            </a:r>
            <a:r>
              <a:rPr lang="en-IN" dirty="0" smtClean="0"/>
              <a:t>a comment indicating that this API should no longer be used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@</a:t>
            </a:r>
            <a:r>
              <a:rPr lang="en-IN" dirty="0" smtClean="0"/>
              <a:t>deprecated </a:t>
            </a:r>
            <a:r>
              <a:rPr lang="en-IN" dirty="0" err="1" smtClean="0"/>
              <a:t>deprecatedtext</a:t>
            </a:r>
            <a:endParaRPr lang="en-IN" dirty="0" smtClean="0"/>
          </a:p>
          <a:p>
            <a:r>
              <a:rPr lang="en-IN" dirty="0" smtClean="0"/>
              <a:t>@exception</a:t>
            </a:r>
          </a:p>
          <a:p>
            <a:pPr lvl="1"/>
            <a:r>
              <a:rPr lang="en-IN" dirty="0" smtClean="0"/>
              <a:t>Adds </a:t>
            </a:r>
            <a:r>
              <a:rPr lang="en-IN" dirty="0" smtClean="0"/>
              <a:t>a </a:t>
            </a:r>
            <a:r>
              <a:rPr lang="en-IN" b="1" dirty="0" smtClean="0"/>
              <a:t>Throws</a:t>
            </a:r>
            <a:r>
              <a:rPr lang="en-IN" dirty="0" smtClean="0"/>
              <a:t> subheading to the generated documentation, with the </a:t>
            </a:r>
            <a:r>
              <a:rPr lang="en-IN" dirty="0" err="1" smtClean="0"/>
              <a:t>classname</a:t>
            </a:r>
            <a:r>
              <a:rPr lang="en-IN" dirty="0" smtClean="0"/>
              <a:t> and description text.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Doc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@</a:t>
            </a:r>
            <a:r>
              <a:rPr lang="en-IN" dirty="0" err="1" smtClean="0"/>
              <a:t>param</a:t>
            </a:r>
            <a:endParaRPr lang="en-IN" dirty="0" smtClean="0"/>
          </a:p>
          <a:p>
            <a:pPr lvl="1"/>
            <a:r>
              <a:rPr lang="en-IN" dirty="0" smtClean="0"/>
              <a:t>Adds </a:t>
            </a:r>
            <a:r>
              <a:rPr lang="en-IN" dirty="0" smtClean="0"/>
              <a:t>a parameter with the specified parameter-name followed by the specified description to the "Parameters" section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@</a:t>
            </a:r>
            <a:r>
              <a:rPr lang="en-IN" dirty="0" err="1" smtClean="0"/>
              <a:t>param</a:t>
            </a:r>
            <a:r>
              <a:rPr lang="en-IN" dirty="0" smtClean="0"/>
              <a:t> </a:t>
            </a:r>
            <a:r>
              <a:rPr lang="en-IN" dirty="0" smtClean="0"/>
              <a:t>parameter-name description</a:t>
            </a:r>
          </a:p>
          <a:p>
            <a:r>
              <a:rPr lang="en-IN" dirty="0" smtClean="0"/>
              <a:t>@return</a:t>
            </a:r>
          </a:p>
          <a:p>
            <a:pPr lvl="1"/>
            <a:r>
              <a:rPr lang="en-IN" dirty="0" smtClean="0"/>
              <a:t>Adds </a:t>
            </a:r>
            <a:r>
              <a:rPr lang="en-IN" dirty="0" smtClean="0"/>
              <a:t>a "Returns" section with the description text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@</a:t>
            </a:r>
            <a:r>
              <a:rPr lang="en-IN" dirty="0" smtClean="0"/>
              <a:t>return description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Doc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@</a:t>
            </a:r>
            <a:r>
              <a:rPr lang="en-IN" dirty="0" smtClean="0"/>
              <a:t>see</a:t>
            </a:r>
          </a:p>
          <a:p>
            <a:pPr lvl="1"/>
            <a:r>
              <a:rPr lang="en-IN" dirty="0" smtClean="0"/>
              <a:t>Adds </a:t>
            </a:r>
            <a:r>
              <a:rPr lang="en-IN" dirty="0" smtClean="0"/>
              <a:t>a "See Also" heading with a link or text entry that points to reference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@</a:t>
            </a:r>
            <a:r>
              <a:rPr lang="en-IN" dirty="0" smtClean="0"/>
              <a:t>see </a:t>
            </a:r>
            <a:r>
              <a:rPr lang="en-IN" dirty="0" smtClean="0"/>
              <a:t>reference</a:t>
            </a:r>
          </a:p>
          <a:p>
            <a:r>
              <a:rPr lang="en-IN" dirty="0" smtClean="0"/>
              <a:t>@</a:t>
            </a:r>
            <a:r>
              <a:rPr lang="en-IN" dirty="0" smtClean="0"/>
              <a:t>since</a:t>
            </a:r>
          </a:p>
          <a:p>
            <a:pPr lvl="1"/>
            <a:r>
              <a:rPr lang="en-IN" dirty="0" smtClean="0"/>
              <a:t>Adds </a:t>
            </a:r>
            <a:r>
              <a:rPr lang="en-IN" dirty="0" smtClean="0"/>
              <a:t>a "Since" heading with the specified since-text to the generated documentation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@</a:t>
            </a:r>
            <a:r>
              <a:rPr lang="en-IN" dirty="0" smtClean="0"/>
              <a:t>since </a:t>
            </a:r>
            <a:r>
              <a:rPr lang="en-IN" dirty="0" smtClean="0"/>
              <a:t>release</a:t>
            </a:r>
          </a:p>
          <a:p>
            <a:r>
              <a:rPr lang="en-IN" dirty="0" smtClean="0"/>
              <a:t>@throws</a:t>
            </a:r>
          </a:p>
          <a:p>
            <a:pPr lvl="1"/>
            <a:r>
              <a:rPr lang="en-IN" dirty="0" smtClean="0"/>
              <a:t>The </a:t>
            </a:r>
            <a:r>
              <a:rPr lang="en-IN" dirty="0" smtClean="0"/>
              <a:t>@throws and @exception tags are synonyms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@</a:t>
            </a:r>
            <a:r>
              <a:rPr lang="en-IN" dirty="0" smtClean="0"/>
              <a:t>throws class-name </a:t>
            </a:r>
            <a:r>
              <a:rPr lang="en-IN" dirty="0" smtClean="0"/>
              <a:t>description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449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Java Documents</vt:lpstr>
      <vt:lpstr>Java Documents</vt:lpstr>
      <vt:lpstr>Javadoc Utility</vt:lpstr>
      <vt:lpstr>comments vs javadoc comments</vt:lpstr>
      <vt:lpstr>comments vs javadoc comments</vt:lpstr>
      <vt:lpstr>Important Doc Comments</vt:lpstr>
      <vt:lpstr>Important Doc Comments</vt:lpstr>
      <vt:lpstr>Important Doc Comments</vt:lpstr>
      <vt:lpstr>Important Doc Comments</vt:lpstr>
      <vt:lpstr>Important Doc Comments</vt:lpstr>
      <vt:lpstr>Slide 11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</cp:lastModifiedBy>
  <cp:revision>175</cp:revision>
  <dcterms:created xsi:type="dcterms:W3CDTF">2018-07-08T09:57:08Z</dcterms:created>
  <dcterms:modified xsi:type="dcterms:W3CDTF">2018-07-23T08:56:48Z</dcterms:modified>
</cp:coreProperties>
</file>