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36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F285E3-3744-4A7E-93F2-26617D693A08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56B17DC-2C95-4E06-B810-DD5CA493BF78}">
      <dgm:prSet phldrT="[Text]" custT="1"/>
      <dgm:spPr/>
      <dgm:t>
        <a:bodyPr/>
        <a:lstStyle/>
        <a:p>
          <a:r>
            <a:rPr lang="en-IN" sz="3000" dirty="0" smtClean="0"/>
            <a:t>Exceptions</a:t>
          </a:r>
          <a:endParaRPr lang="en-US" sz="3000" dirty="0"/>
        </a:p>
      </dgm:t>
    </dgm:pt>
    <dgm:pt modelId="{7E8B7CE7-8AF2-4DC5-8301-8DA5611DBB38}" type="parTrans" cxnId="{885931B0-28EA-41AF-90B0-238DB613E08C}">
      <dgm:prSet/>
      <dgm:spPr/>
      <dgm:t>
        <a:bodyPr/>
        <a:lstStyle/>
        <a:p>
          <a:endParaRPr lang="en-US" sz="3000"/>
        </a:p>
      </dgm:t>
    </dgm:pt>
    <dgm:pt modelId="{25FF72EE-27B8-4321-ABBF-82DE8946766F}" type="sibTrans" cxnId="{885931B0-28EA-41AF-90B0-238DB613E08C}">
      <dgm:prSet/>
      <dgm:spPr/>
      <dgm:t>
        <a:bodyPr/>
        <a:lstStyle/>
        <a:p>
          <a:endParaRPr lang="en-US" sz="3000"/>
        </a:p>
      </dgm:t>
    </dgm:pt>
    <dgm:pt modelId="{634777A9-231D-4A0F-BCDC-446289EF55D9}">
      <dgm:prSet phldrT="[Text]" custT="1"/>
      <dgm:spPr/>
      <dgm:t>
        <a:bodyPr/>
        <a:lstStyle/>
        <a:p>
          <a:r>
            <a:rPr lang="en-IN" sz="3000" dirty="0" smtClean="0"/>
            <a:t>Unchecked Exceptions</a:t>
          </a:r>
          <a:endParaRPr lang="en-US" sz="3000" dirty="0"/>
        </a:p>
      </dgm:t>
    </dgm:pt>
    <dgm:pt modelId="{19D50460-99F2-467F-A347-D15F32450242}" type="parTrans" cxnId="{FFB359FE-4EE8-41BF-AB39-6FE16DC4D6EA}">
      <dgm:prSet/>
      <dgm:spPr/>
      <dgm:t>
        <a:bodyPr/>
        <a:lstStyle/>
        <a:p>
          <a:endParaRPr lang="en-US" sz="3000"/>
        </a:p>
      </dgm:t>
    </dgm:pt>
    <dgm:pt modelId="{3DBDDEBB-E8E9-4C5E-AF46-6C67E42517CD}" type="sibTrans" cxnId="{FFB359FE-4EE8-41BF-AB39-6FE16DC4D6EA}">
      <dgm:prSet/>
      <dgm:spPr/>
      <dgm:t>
        <a:bodyPr/>
        <a:lstStyle/>
        <a:p>
          <a:endParaRPr lang="en-US" sz="3000"/>
        </a:p>
      </dgm:t>
    </dgm:pt>
    <dgm:pt modelId="{BDFF3A12-59D2-498D-B1AA-0F1C76CBC8B1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3000" dirty="0" smtClean="0"/>
            <a:t>Errors</a:t>
          </a:r>
          <a:endParaRPr lang="en-US" sz="3000" dirty="0"/>
        </a:p>
      </dgm:t>
    </dgm:pt>
    <dgm:pt modelId="{215B287E-F3ED-4906-B38C-A0C0FD6BE9AA}" type="parTrans" cxnId="{2F6B5000-2DA7-4232-A445-A47C38807AE1}">
      <dgm:prSet/>
      <dgm:spPr/>
      <dgm:t>
        <a:bodyPr/>
        <a:lstStyle/>
        <a:p>
          <a:endParaRPr lang="en-US" sz="3000"/>
        </a:p>
      </dgm:t>
    </dgm:pt>
    <dgm:pt modelId="{659EE948-E726-4E2D-AE31-1876C061A18E}" type="sibTrans" cxnId="{2F6B5000-2DA7-4232-A445-A47C38807AE1}">
      <dgm:prSet/>
      <dgm:spPr/>
      <dgm:t>
        <a:bodyPr/>
        <a:lstStyle/>
        <a:p>
          <a:endParaRPr lang="en-US" sz="3000"/>
        </a:p>
      </dgm:t>
    </dgm:pt>
    <dgm:pt modelId="{840BDAEE-643D-4C84-95D7-E30F2FCC0D15}">
      <dgm:prSet phldrT="[Text]" custT="1"/>
      <dgm:spPr/>
      <dgm:t>
        <a:bodyPr/>
        <a:lstStyle/>
        <a:p>
          <a:r>
            <a:rPr lang="en-IN" sz="3000" dirty="0" smtClean="0"/>
            <a:t>Checked Exceptions</a:t>
          </a:r>
          <a:endParaRPr lang="en-US" sz="3000" dirty="0"/>
        </a:p>
      </dgm:t>
    </dgm:pt>
    <dgm:pt modelId="{9CE0A438-97F8-4647-A9FB-2B08D752922B}" type="parTrans" cxnId="{6C60D999-AF6E-44DE-9195-33EC1193A8F6}">
      <dgm:prSet/>
      <dgm:spPr/>
      <dgm:t>
        <a:bodyPr/>
        <a:lstStyle/>
        <a:p>
          <a:endParaRPr lang="en-US" sz="3000"/>
        </a:p>
      </dgm:t>
    </dgm:pt>
    <dgm:pt modelId="{4EC20BBE-C253-4949-9240-C4041901BBB2}" type="sibTrans" cxnId="{6C60D999-AF6E-44DE-9195-33EC1193A8F6}">
      <dgm:prSet/>
      <dgm:spPr/>
      <dgm:t>
        <a:bodyPr/>
        <a:lstStyle/>
        <a:p>
          <a:endParaRPr lang="en-US" sz="3000"/>
        </a:p>
      </dgm:t>
    </dgm:pt>
    <dgm:pt modelId="{AAB3E443-3734-4B68-8876-9560E80A50D7}" type="pres">
      <dgm:prSet presAssocID="{03F285E3-3744-4A7E-93F2-26617D693A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732DBD-9621-4E92-B62C-FA6A7AA7F493}" type="pres">
      <dgm:prSet presAssocID="{956B17DC-2C95-4E06-B810-DD5CA493BF78}" presName="hierRoot1" presStyleCnt="0">
        <dgm:presLayoutVars>
          <dgm:hierBranch val="init"/>
        </dgm:presLayoutVars>
      </dgm:prSet>
      <dgm:spPr/>
    </dgm:pt>
    <dgm:pt modelId="{C01FF65E-2850-4A57-809D-79F719D63148}" type="pres">
      <dgm:prSet presAssocID="{956B17DC-2C95-4E06-B810-DD5CA493BF78}" presName="rootComposite1" presStyleCnt="0"/>
      <dgm:spPr/>
    </dgm:pt>
    <dgm:pt modelId="{0EA68955-0B03-4132-B79C-83BF97C1751B}" type="pres">
      <dgm:prSet presAssocID="{956B17DC-2C95-4E06-B810-DD5CA493BF7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B6118C-07AD-4C8B-BE56-16F635147B25}" type="pres">
      <dgm:prSet presAssocID="{956B17DC-2C95-4E06-B810-DD5CA493BF7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BF5E9A1-3B39-4EB0-8EA8-2BD6B7C2BDE3}" type="pres">
      <dgm:prSet presAssocID="{956B17DC-2C95-4E06-B810-DD5CA493BF78}" presName="hierChild2" presStyleCnt="0"/>
      <dgm:spPr/>
    </dgm:pt>
    <dgm:pt modelId="{7E2B22AD-24DF-4937-90CE-CD6422006E09}" type="pres">
      <dgm:prSet presAssocID="{9CE0A438-97F8-4647-A9FB-2B08D752922B}" presName="Name37" presStyleLbl="parChTrans1D2" presStyleIdx="0" presStyleCnt="3"/>
      <dgm:spPr/>
      <dgm:t>
        <a:bodyPr/>
        <a:lstStyle/>
        <a:p>
          <a:endParaRPr lang="en-US"/>
        </a:p>
      </dgm:t>
    </dgm:pt>
    <dgm:pt modelId="{AF7D7150-B7B4-49FC-87E8-548936E5EA78}" type="pres">
      <dgm:prSet presAssocID="{840BDAEE-643D-4C84-95D7-E30F2FCC0D15}" presName="hierRoot2" presStyleCnt="0">
        <dgm:presLayoutVars>
          <dgm:hierBranch val="init"/>
        </dgm:presLayoutVars>
      </dgm:prSet>
      <dgm:spPr/>
    </dgm:pt>
    <dgm:pt modelId="{B27C260F-AB08-4455-8856-788632E59373}" type="pres">
      <dgm:prSet presAssocID="{840BDAEE-643D-4C84-95D7-E30F2FCC0D15}" presName="rootComposite" presStyleCnt="0"/>
      <dgm:spPr/>
    </dgm:pt>
    <dgm:pt modelId="{363274B1-C6CF-4D7C-9CAE-BDAE04C1D4B2}" type="pres">
      <dgm:prSet presAssocID="{840BDAEE-643D-4C84-95D7-E30F2FCC0D1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CD50E4-D472-4534-A395-294B715CE1C2}" type="pres">
      <dgm:prSet presAssocID="{840BDAEE-643D-4C84-95D7-E30F2FCC0D15}" presName="rootConnector" presStyleLbl="node2" presStyleIdx="0" presStyleCnt="3"/>
      <dgm:spPr/>
      <dgm:t>
        <a:bodyPr/>
        <a:lstStyle/>
        <a:p>
          <a:endParaRPr lang="en-US"/>
        </a:p>
      </dgm:t>
    </dgm:pt>
    <dgm:pt modelId="{3AEF4B05-03EA-4414-AF7C-29CB650FA5E4}" type="pres">
      <dgm:prSet presAssocID="{840BDAEE-643D-4C84-95D7-E30F2FCC0D15}" presName="hierChild4" presStyleCnt="0"/>
      <dgm:spPr/>
    </dgm:pt>
    <dgm:pt modelId="{9C2537A2-6F4A-4BDE-8AE3-9EC8DFDFA68D}" type="pres">
      <dgm:prSet presAssocID="{840BDAEE-643D-4C84-95D7-E30F2FCC0D15}" presName="hierChild5" presStyleCnt="0"/>
      <dgm:spPr/>
    </dgm:pt>
    <dgm:pt modelId="{383B315B-93D8-4BB6-9292-A7467A6BD999}" type="pres">
      <dgm:prSet presAssocID="{19D50460-99F2-467F-A347-D15F32450242}" presName="Name37" presStyleLbl="parChTrans1D2" presStyleIdx="1" presStyleCnt="3"/>
      <dgm:spPr/>
      <dgm:t>
        <a:bodyPr/>
        <a:lstStyle/>
        <a:p>
          <a:endParaRPr lang="en-US"/>
        </a:p>
      </dgm:t>
    </dgm:pt>
    <dgm:pt modelId="{CE1D0F76-299B-4174-ABB6-D910D4C6934E}" type="pres">
      <dgm:prSet presAssocID="{634777A9-231D-4A0F-BCDC-446289EF55D9}" presName="hierRoot2" presStyleCnt="0">
        <dgm:presLayoutVars>
          <dgm:hierBranch val="init"/>
        </dgm:presLayoutVars>
      </dgm:prSet>
      <dgm:spPr/>
    </dgm:pt>
    <dgm:pt modelId="{75B4B7FD-6A07-408F-9816-C42241D4D24F}" type="pres">
      <dgm:prSet presAssocID="{634777A9-231D-4A0F-BCDC-446289EF55D9}" presName="rootComposite" presStyleCnt="0"/>
      <dgm:spPr/>
    </dgm:pt>
    <dgm:pt modelId="{438F5A25-E0BE-4DE2-A543-75B7263FCF76}" type="pres">
      <dgm:prSet presAssocID="{634777A9-231D-4A0F-BCDC-446289EF55D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86FC2E-BBD2-4002-8CEE-741757BBB792}" type="pres">
      <dgm:prSet presAssocID="{634777A9-231D-4A0F-BCDC-446289EF55D9}" presName="rootConnector" presStyleLbl="node2" presStyleIdx="1" presStyleCnt="3"/>
      <dgm:spPr/>
      <dgm:t>
        <a:bodyPr/>
        <a:lstStyle/>
        <a:p>
          <a:endParaRPr lang="en-US"/>
        </a:p>
      </dgm:t>
    </dgm:pt>
    <dgm:pt modelId="{EDA2CC02-A6A7-484B-8811-BC44CFCB5EF7}" type="pres">
      <dgm:prSet presAssocID="{634777A9-231D-4A0F-BCDC-446289EF55D9}" presName="hierChild4" presStyleCnt="0"/>
      <dgm:spPr/>
    </dgm:pt>
    <dgm:pt modelId="{12D066F9-C62E-413B-A8A2-0C65703D4FD3}" type="pres">
      <dgm:prSet presAssocID="{634777A9-231D-4A0F-BCDC-446289EF55D9}" presName="hierChild5" presStyleCnt="0"/>
      <dgm:spPr/>
    </dgm:pt>
    <dgm:pt modelId="{DC8611F6-4111-458D-B713-2FED7DADD0AE}" type="pres">
      <dgm:prSet presAssocID="{215B287E-F3ED-4906-B38C-A0C0FD6BE9AA}" presName="Name37" presStyleLbl="parChTrans1D2" presStyleIdx="2" presStyleCnt="3"/>
      <dgm:spPr/>
      <dgm:t>
        <a:bodyPr/>
        <a:lstStyle/>
        <a:p>
          <a:endParaRPr lang="en-US"/>
        </a:p>
      </dgm:t>
    </dgm:pt>
    <dgm:pt modelId="{1A6E15A4-7172-43E2-8931-2021B3ECB0C1}" type="pres">
      <dgm:prSet presAssocID="{BDFF3A12-59D2-498D-B1AA-0F1C76CBC8B1}" presName="hierRoot2" presStyleCnt="0">
        <dgm:presLayoutVars>
          <dgm:hierBranch val="init"/>
        </dgm:presLayoutVars>
      </dgm:prSet>
      <dgm:spPr/>
    </dgm:pt>
    <dgm:pt modelId="{0FAB1DFD-619D-4E66-A074-0D67B254B141}" type="pres">
      <dgm:prSet presAssocID="{BDFF3A12-59D2-498D-B1AA-0F1C76CBC8B1}" presName="rootComposite" presStyleCnt="0"/>
      <dgm:spPr/>
    </dgm:pt>
    <dgm:pt modelId="{8752747F-92AA-4122-9397-A957BFCCD991}" type="pres">
      <dgm:prSet presAssocID="{BDFF3A12-59D2-498D-B1AA-0F1C76CBC8B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5D0962-AF33-49E1-BA2C-421FA549B41E}" type="pres">
      <dgm:prSet presAssocID="{BDFF3A12-59D2-498D-B1AA-0F1C76CBC8B1}" presName="rootConnector" presStyleLbl="node2" presStyleIdx="2" presStyleCnt="3"/>
      <dgm:spPr/>
      <dgm:t>
        <a:bodyPr/>
        <a:lstStyle/>
        <a:p>
          <a:endParaRPr lang="en-US"/>
        </a:p>
      </dgm:t>
    </dgm:pt>
    <dgm:pt modelId="{678FB7EB-95CF-44A7-9856-E24AE555EBFB}" type="pres">
      <dgm:prSet presAssocID="{BDFF3A12-59D2-498D-B1AA-0F1C76CBC8B1}" presName="hierChild4" presStyleCnt="0"/>
      <dgm:spPr/>
    </dgm:pt>
    <dgm:pt modelId="{6453607B-F588-416B-AFF4-8ACC9BE68DF4}" type="pres">
      <dgm:prSet presAssocID="{BDFF3A12-59D2-498D-B1AA-0F1C76CBC8B1}" presName="hierChild5" presStyleCnt="0"/>
      <dgm:spPr/>
    </dgm:pt>
    <dgm:pt modelId="{DC9A2E96-A113-412A-A269-19D6363E13F4}" type="pres">
      <dgm:prSet presAssocID="{956B17DC-2C95-4E06-B810-DD5CA493BF78}" presName="hierChild3" presStyleCnt="0"/>
      <dgm:spPr/>
    </dgm:pt>
  </dgm:ptLst>
  <dgm:cxnLst>
    <dgm:cxn modelId="{FFB359FE-4EE8-41BF-AB39-6FE16DC4D6EA}" srcId="{956B17DC-2C95-4E06-B810-DD5CA493BF78}" destId="{634777A9-231D-4A0F-BCDC-446289EF55D9}" srcOrd="1" destOrd="0" parTransId="{19D50460-99F2-467F-A347-D15F32450242}" sibTransId="{3DBDDEBB-E8E9-4C5E-AF46-6C67E42517CD}"/>
    <dgm:cxn modelId="{C16D03FD-528E-4945-B78C-5347C5C95A39}" type="presOf" srcId="{BDFF3A12-59D2-498D-B1AA-0F1C76CBC8B1}" destId="{8752747F-92AA-4122-9397-A957BFCCD991}" srcOrd="0" destOrd="0" presId="urn:microsoft.com/office/officeart/2005/8/layout/orgChart1"/>
    <dgm:cxn modelId="{E741A67D-C00B-4E3C-9796-4C4C33ABDC96}" type="presOf" srcId="{840BDAEE-643D-4C84-95D7-E30F2FCC0D15}" destId="{363274B1-C6CF-4D7C-9CAE-BDAE04C1D4B2}" srcOrd="0" destOrd="0" presId="urn:microsoft.com/office/officeart/2005/8/layout/orgChart1"/>
    <dgm:cxn modelId="{771B1292-609E-4D99-AFCF-49505045A46F}" type="presOf" srcId="{BDFF3A12-59D2-498D-B1AA-0F1C76CBC8B1}" destId="{D95D0962-AF33-49E1-BA2C-421FA549B41E}" srcOrd="1" destOrd="0" presId="urn:microsoft.com/office/officeart/2005/8/layout/orgChart1"/>
    <dgm:cxn modelId="{885931B0-28EA-41AF-90B0-238DB613E08C}" srcId="{03F285E3-3744-4A7E-93F2-26617D693A08}" destId="{956B17DC-2C95-4E06-B810-DD5CA493BF78}" srcOrd="0" destOrd="0" parTransId="{7E8B7CE7-8AF2-4DC5-8301-8DA5611DBB38}" sibTransId="{25FF72EE-27B8-4321-ABBF-82DE8946766F}"/>
    <dgm:cxn modelId="{32D01351-E7C2-4875-B081-CED1930E57A5}" type="presOf" srcId="{634777A9-231D-4A0F-BCDC-446289EF55D9}" destId="{438F5A25-E0BE-4DE2-A543-75B7263FCF76}" srcOrd="0" destOrd="0" presId="urn:microsoft.com/office/officeart/2005/8/layout/orgChart1"/>
    <dgm:cxn modelId="{E1B4D5E8-2AC7-41E2-AFAD-3DFDC9793DE0}" type="presOf" srcId="{9CE0A438-97F8-4647-A9FB-2B08D752922B}" destId="{7E2B22AD-24DF-4937-90CE-CD6422006E09}" srcOrd="0" destOrd="0" presId="urn:microsoft.com/office/officeart/2005/8/layout/orgChart1"/>
    <dgm:cxn modelId="{F444AC3C-6881-4535-A7D6-EE26C281805A}" type="presOf" srcId="{956B17DC-2C95-4E06-B810-DD5CA493BF78}" destId="{0EA68955-0B03-4132-B79C-83BF97C1751B}" srcOrd="0" destOrd="0" presId="urn:microsoft.com/office/officeart/2005/8/layout/orgChart1"/>
    <dgm:cxn modelId="{6373444E-5DE9-4077-803F-707CDC598306}" type="presOf" srcId="{215B287E-F3ED-4906-B38C-A0C0FD6BE9AA}" destId="{DC8611F6-4111-458D-B713-2FED7DADD0AE}" srcOrd="0" destOrd="0" presId="urn:microsoft.com/office/officeart/2005/8/layout/orgChart1"/>
    <dgm:cxn modelId="{553C8BAC-2117-4E42-9240-79E0CF06182D}" type="presOf" srcId="{19D50460-99F2-467F-A347-D15F32450242}" destId="{383B315B-93D8-4BB6-9292-A7467A6BD999}" srcOrd="0" destOrd="0" presId="urn:microsoft.com/office/officeart/2005/8/layout/orgChart1"/>
    <dgm:cxn modelId="{065EBF3D-C573-4E37-919C-C25556BE9F89}" type="presOf" srcId="{03F285E3-3744-4A7E-93F2-26617D693A08}" destId="{AAB3E443-3734-4B68-8876-9560E80A50D7}" srcOrd="0" destOrd="0" presId="urn:microsoft.com/office/officeart/2005/8/layout/orgChart1"/>
    <dgm:cxn modelId="{8CEBCC58-3D1D-475F-A18E-208640DE9D20}" type="presOf" srcId="{956B17DC-2C95-4E06-B810-DD5CA493BF78}" destId="{A2B6118C-07AD-4C8B-BE56-16F635147B25}" srcOrd="1" destOrd="0" presId="urn:microsoft.com/office/officeart/2005/8/layout/orgChart1"/>
    <dgm:cxn modelId="{D44043E7-53C3-4242-8A02-EEE0838F4832}" type="presOf" srcId="{634777A9-231D-4A0F-BCDC-446289EF55D9}" destId="{D786FC2E-BBD2-4002-8CEE-741757BBB792}" srcOrd="1" destOrd="0" presId="urn:microsoft.com/office/officeart/2005/8/layout/orgChart1"/>
    <dgm:cxn modelId="{2F6B5000-2DA7-4232-A445-A47C38807AE1}" srcId="{956B17DC-2C95-4E06-B810-DD5CA493BF78}" destId="{BDFF3A12-59D2-498D-B1AA-0F1C76CBC8B1}" srcOrd="2" destOrd="0" parTransId="{215B287E-F3ED-4906-B38C-A0C0FD6BE9AA}" sibTransId="{659EE948-E726-4E2D-AE31-1876C061A18E}"/>
    <dgm:cxn modelId="{E577D6A6-B97F-48E3-8C77-C7D0D3A3D6F0}" type="presOf" srcId="{840BDAEE-643D-4C84-95D7-E30F2FCC0D15}" destId="{65CD50E4-D472-4534-A395-294B715CE1C2}" srcOrd="1" destOrd="0" presId="urn:microsoft.com/office/officeart/2005/8/layout/orgChart1"/>
    <dgm:cxn modelId="{6C60D999-AF6E-44DE-9195-33EC1193A8F6}" srcId="{956B17DC-2C95-4E06-B810-DD5CA493BF78}" destId="{840BDAEE-643D-4C84-95D7-E30F2FCC0D15}" srcOrd="0" destOrd="0" parTransId="{9CE0A438-97F8-4647-A9FB-2B08D752922B}" sibTransId="{4EC20BBE-C253-4949-9240-C4041901BBB2}"/>
    <dgm:cxn modelId="{4221B5FE-BB28-4874-BA33-32EE04A0B0E4}" type="presParOf" srcId="{AAB3E443-3734-4B68-8876-9560E80A50D7}" destId="{46732DBD-9621-4E92-B62C-FA6A7AA7F493}" srcOrd="0" destOrd="0" presId="urn:microsoft.com/office/officeart/2005/8/layout/orgChart1"/>
    <dgm:cxn modelId="{02B91BA7-0C56-42F8-A3F7-FDA72F431FF4}" type="presParOf" srcId="{46732DBD-9621-4E92-B62C-FA6A7AA7F493}" destId="{C01FF65E-2850-4A57-809D-79F719D63148}" srcOrd="0" destOrd="0" presId="urn:microsoft.com/office/officeart/2005/8/layout/orgChart1"/>
    <dgm:cxn modelId="{F9CE5945-DA6F-41CE-B3A9-D034A3204182}" type="presParOf" srcId="{C01FF65E-2850-4A57-809D-79F719D63148}" destId="{0EA68955-0B03-4132-B79C-83BF97C1751B}" srcOrd="0" destOrd="0" presId="urn:microsoft.com/office/officeart/2005/8/layout/orgChart1"/>
    <dgm:cxn modelId="{18819BED-671E-4A7A-9785-D599820DE4B4}" type="presParOf" srcId="{C01FF65E-2850-4A57-809D-79F719D63148}" destId="{A2B6118C-07AD-4C8B-BE56-16F635147B25}" srcOrd="1" destOrd="0" presId="urn:microsoft.com/office/officeart/2005/8/layout/orgChart1"/>
    <dgm:cxn modelId="{AEA33BB6-D7C0-4672-BB73-21EF450D5BE5}" type="presParOf" srcId="{46732DBD-9621-4E92-B62C-FA6A7AA7F493}" destId="{ABF5E9A1-3B39-4EB0-8EA8-2BD6B7C2BDE3}" srcOrd="1" destOrd="0" presId="urn:microsoft.com/office/officeart/2005/8/layout/orgChart1"/>
    <dgm:cxn modelId="{70D2CCE4-1BF7-4ED4-8468-B673E4A3A528}" type="presParOf" srcId="{ABF5E9A1-3B39-4EB0-8EA8-2BD6B7C2BDE3}" destId="{7E2B22AD-24DF-4937-90CE-CD6422006E09}" srcOrd="0" destOrd="0" presId="urn:microsoft.com/office/officeart/2005/8/layout/orgChart1"/>
    <dgm:cxn modelId="{991EBF89-3EB1-459E-9AEB-30636E0D5381}" type="presParOf" srcId="{ABF5E9A1-3B39-4EB0-8EA8-2BD6B7C2BDE3}" destId="{AF7D7150-B7B4-49FC-87E8-548936E5EA78}" srcOrd="1" destOrd="0" presId="urn:microsoft.com/office/officeart/2005/8/layout/orgChart1"/>
    <dgm:cxn modelId="{F94675BB-93F3-4F0E-8E11-AA4013D17AEA}" type="presParOf" srcId="{AF7D7150-B7B4-49FC-87E8-548936E5EA78}" destId="{B27C260F-AB08-4455-8856-788632E59373}" srcOrd="0" destOrd="0" presId="urn:microsoft.com/office/officeart/2005/8/layout/orgChart1"/>
    <dgm:cxn modelId="{41CD53B1-4F11-41EC-A888-ADD7ADACC34A}" type="presParOf" srcId="{B27C260F-AB08-4455-8856-788632E59373}" destId="{363274B1-C6CF-4D7C-9CAE-BDAE04C1D4B2}" srcOrd="0" destOrd="0" presId="urn:microsoft.com/office/officeart/2005/8/layout/orgChart1"/>
    <dgm:cxn modelId="{5A586E28-C2D3-496F-AF13-93F322320B11}" type="presParOf" srcId="{B27C260F-AB08-4455-8856-788632E59373}" destId="{65CD50E4-D472-4534-A395-294B715CE1C2}" srcOrd="1" destOrd="0" presId="urn:microsoft.com/office/officeart/2005/8/layout/orgChart1"/>
    <dgm:cxn modelId="{9965752E-E740-4D39-8EC6-0AC9C6360D3C}" type="presParOf" srcId="{AF7D7150-B7B4-49FC-87E8-548936E5EA78}" destId="{3AEF4B05-03EA-4414-AF7C-29CB650FA5E4}" srcOrd="1" destOrd="0" presId="urn:microsoft.com/office/officeart/2005/8/layout/orgChart1"/>
    <dgm:cxn modelId="{05729976-D419-472F-ADA3-33C9A1CF6BD3}" type="presParOf" srcId="{AF7D7150-B7B4-49FC-87E8-548936E5EA78}" destId="{9C2537A2-6F4A-4BDE-8AE3-9EC8DFDFA68D}" srcOrd="2" destOrd="0" presId="urn:microsoft.com/office/officeart/2005/8/layout/orgChart1"/>
    <dgm:cxn modelId="{5C7B8942-C0D0-4EEC-8070-85C806D7A5E6}" type="presParOf" srcId="{ABF5E9A1-3B39-4EB0-8EA8-2BD6B7C2BDE3}" destId="{383B315B-93D8-4BB6-9292-A7467A6BD999}" srcOrd="2" destOrd="0" presId="urn:microsoft.com/office/officeart/2005/8/layout/orgChart1"/>
    <dgm:cxn modelId="{AFDF587C-A5CF-49F8-A91B-047A5EA20F99}" type="presParOf" srcId="{ABF5E9A1-3B39-4EB0-8EA8-2BD6B7C2BDE3}" destId="{CE1D0F76-299B-4174-ABB6-D910D4C6934E}" srcOrd="3" destOrd="0" presId="urn:microsoft.com/office/officeart/2005/8/layout/orgChart1"/>
    <dgm:cxn modelId="{5F3BCCCD-93C1-4D4D-BA2F-E2DFEA311F01}" type="presParOf" srcId="{CE1D0F76-299B-4174-ABB6-D910D4C6934E}" destId="{75B4B7FD-6A07-408F-9816-C42241D4D24F}" srcOrd="0" destOrd="0" presId="urn:microsoft.com/office/officeart/2005/8/layout/orgChart1"/>
    <dgm:cxn modelId="{D56B86F9-50C8-44A4-ADEB-A56AC9FE3155}" type="presParOf" srcId="{75B4B7FD-6A07-408F-9816-C42241D4D24F}" destId="{438F5A25-E0BE-4DE2-A543-75B7263FCF76}" srcOrd="0" destOrd="0" presId="urn:microsoft.com/office/officeart/2005/8/layout/orgChart1"/>
    <dgm:cxn modelId="{33F96AD2-D1B4-40CC-9350-6EA571EDCB5F}" type="presParOf" srcId="{75B4B7FD-6A07-408F-9816-C42241D4D24F}" destId="{D786FC2E-BBD2-4002-8CEE-741757BBB792}" srcOrd="1" destOrd="0" presId="urn:microsoft.com/office/officeart/2005/8/layout/orgChart1"/>
    <dgm:cxn modelId="{555F8715-4D1E-43D6-A319-5031DCD18F71}" type="presParOf" srcId="{CE1D0F76-299B-4174-ABB6-D910D4C6934E}" destId="{EDA2CC02-A6A7-484B-8811-BC44CFCB5EF7}" srcOrd="1" destOrd="0" presId="urn:microsoft.com/office/officeart/2005/8/layout/orgChart1"/>
    <dgm:cxn modelId="{4836FB27-C28E-4D9F-B7C8-A8C928F9EE19}" type="presParOf" srcId="{CE1D0F76-299B-4174-ABB6-D910D4C6934E}" destId="{12D066F9-C62E-413B-A8A2-0C65703D4FD3}" srcOrd="2" destOrd="0" presId="urn:microsoft.com/office/officeart/2005/8/layout/orgChart1"/>
    <dgm:cxn modelId="{B9A166C2-7B76-432D-813A-26E0A7ECF896}" type="presParOf" srcId="{ABF5E9A1-3B39-4EB0-8EA8-2BD6B7C2BDE3}" destId="{DC8611F6-4111-458D-B713-2FED7DADD0AE}" srcOrd="4" destOrd="0" presId="urn:microsoft.com/office/officeart/2005/8/layout/orgChart1"/>
    <dgm:cxn modelId="{324C8FB1-7BF5-489F-83BA-BFEB7BDF00CC}" type="presParOf" srcId="{ABF5E9A1-3B39-4EB0-8EA8-2BD6B7C2BDE3}" destId="{1A6E15A4-7172-43E2-8931-2021B3ECB0C1}" srcOrd="5" destOrd="0" presId="urn:microsoft.com/office/officeart/2005/8/layout/orgChart1"/>
    <dgm:cxn modelId="{2651BBCF-6EF1-4631-843A-044F5D36DA9E}" type="presParOf" srcId="{1A6E15A4-7172-43E2-8931-2021B3ECB0C1}" destId="{0FAB1DFD-619D-4E66-A074-0D67B254B141}" srcOrd="0" destOrd="0" presId="urn:microsoft.com/office/officeart/2005/8/layout/orgChart1"/>
    <dgm:cxn modelId="{E6785320-940D-4EB0-8E31-279FDEE7116A}" type="presParOf" srcId="{0FAB1DFD-619D-4E66-A074-0D67B254B141}" destId="{8752747F-92AA-4122-9397-A957BFCCD991}" srcOrd="0" destOrd="0" presId="urn:microsoft.com/office/officeart/2005/8/layout/orgChart1"/>
    <dgm:cxn modelId="{682DB9F5-EBB0-4CFD-9FEE-4F807B146C33}" type="presParOf" srcId="{0FAB1DFD-619D-4E66-A074-0D67B254B141}" destId="{D95D0962-AF33-49E1-BA2C-421FA549B41E}" srcOrd="1" destOrd="0" presId="urn:microsoft.com/office/officeart/2005/8/layout/orgChart1"/>
    <dgm:cxn modelId="{DF02B87C-440E-4D59-B059-4A0B0A394D53}" type="presParOf" srcId="{1A6E15A4-7172-43E2-8931-2021B3ECB0C1}" destId="{678FB7EB-95CF-44A7-9856-E24AE555EBFB}" srcOrd="1" destOrd="0" presId="urn:microsoft.com/office/officeart/2005/8/layout/orgChart1"/>
    <dgm:cxn modelId="{35831761-EFD2-4BFB-A1C8-46F91619346A}" type="presParOf" srcId="{1A6E15A4-7172-43E2-8931-2021B3ECB0C1}" destId="{6453607B-F588-416B-AFF4-8ACC9BE68DF4}" srcOrd="2" destOrd="0" presId="urn:microsoft.com/office/officeart/2005/8/layout/orgChart1"/>
    <dgm:cxn modelId="{CBAFAAB5-026E-467D-B2EA-7F2B7456AF7A}" type="presParOf" srcId="{46732DBD-9621-4E92-B62C-FA6A7AA7F493}" destId="{DC9A2E96-A113-412A-A269-19D6363E13F4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yber-dojo.org/review/show/wZceyFfnPQ?avatar=lizard&amp;was_tag=6&amp;now_tag=7&amp;filename=undefined" TargetMode="Externa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yber-dojo.org/review/show/wZceyFfnPQ?avatar=lizard&amp;was_tag=9&amp;now_tag=10&amp;filename=undefined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Blocks of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Critical Section</a:t>
            </a:r>
          </a:p>
          <a:p>
            <a:pPr lvl="1"/>
            <a:r>
              <a:rPr lang="en-IN" dirty="0" smtClean="0"/>
              <a:t>A Section of a program that deals with resources that may rise exceptions.</a:t>
            </a:r>
          </a:p>
          <a:p>
            <a:r>
              <a:rPr lang="en-IN" dirty="0" smtClean="0"/>
              <a:t>Try Block</a:t>
            </a:r>
          </a:p>
          <a:p>
            <a:pPr lvl="1"/>
            <a:r>
              <a:rPr lang="en-IN" dirty="0" smtClean="0"/>
              <a:t>A block that contains critical sections of program.</a:t>
            </a:r>
          </a:p>
          <a:p>
            <a:r>
              <a:rPr lang="en-IN" dirty="0" smtClean="0"/>
              <a:t>Catch Block</a:t>
            </a:r>
          </a:p>
          <a:p>
            <a:pPr lvl="1"/>
            <a:r>
              <a:rPr lang="en-IN" dirty="0" smtClean="0"/>
              <a:t>A block of code that understands and handles the exceptions.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500" dirty="0" smtClean="0">
                <a:solidFill>
                  <a:srgbClr val="FF0000"/>
                </a:solidFill>
              </a:rPr>
              <a:t>try</a:t>
            </a:r>
            <a:r>
              <a:rPr lang="en-IN" sz="2500" dirty="0" smtClean="0"/>
              <a:t>{</a:t>
            </a:r>
          </a:p>
          <a:p>
            <a:pPr>
              <a:buNone/>
            </a:pPr>
            <a:r>
              <a:rPr lang="en-IN" sz="2500" dirty="0" smtClean="0"/>
              <a:t>	//critical section</a:t>
            </a:r>
          </a:p>
          <a:p>
            <a:pPr>
              <a:buNone/>
            </a:pPr>
            <a:r>
              <a:rPr lang="en-IN" sz="2500" dirty="0" smtClean="0"/>
              <a:t>	</a:t>
            </a:r>
            <a:r>
              <a:rPr lang="en-IN" sz="2500" dirty="0" smtClean="0">
                <a:solidFill>
                  <a:srgbClr val="FF0000"/>
                </a:solidFill>
              </a:rPr>
              <a:t> throw</a:t>
            </a:r>
            <a:r>
              <a:rPr lang="en-IN" sz="2500" dirty="0" smtClean="0"/>
              <a:t> new Exception()</a:t>
            </a:r>
          </a:p>
          <a:p>
            <a:pPr>
              <a:buNone/>
            </a:pPr>
            <a:r>
              <a:rPr lang="en-IN" sz="2500" dirty="0" smtClean="0"/>
              <a:t>}</a:t>
            </a:r>
          </a:p>
          <a:p>
            <a:pPr>
              <a:buNone/>
            </a:pPr>
            <a:r>
              <a:rPr lang="en-IN" sz="2500" dirty="0" smtClean="0">
                <a:solidFill>
                  <a:srgbClr val="FF0000"/>
                </a:solidFill>
              </a:rPr>
              <a:t>catch</a:t>
            </a:r>
            <a:r>
              <a:rPr lang="en-IN" sz="2500" dirty="0" smtClean="0"/>
              <a:t>(exceptions){</a:t>
            </a:r>
          </a:p>
          <a:p>
            <a:pPr>
              <a:buNone/>
            </a:pPr>
            <a:r>
              <a:rPr lang="en-IN" sz="2500" dirty="0" smtClean="0"/>
              <a:t>//exception handling code</a:t>
            </a:r>
          </a:p>
          <a:p>
            <a:pPr>
              <a:buNone/>
            </a:pPr>
            <a:r>
              <a:rPr lang="en-IN" sz="2500" dirty="0" smtClean="0"/>
              <a:t>}</a:t>
            </a:r>
            <a:endParaRPr lang="en-US" sz="25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67200" y="1570037"/>
            <a:ext cx="472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try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//critical section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sz="2500" dirty="0" smtClean="0">
                <a:latin typeface="Cambria" pitchFamily="18" charset="0"/>
              </a:rPr>
              <a:t>	</a:t>
            </a: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 throw</a:t>
            </a:r>
            <a:r>
              <a:rPr lang="en-IN" sz="2500" dirty="0" smtClean="0">
                <a:latin typeface="Cambria" pitchFamily="18" charset="0"/>
              </a:rPr>
              <a:t> new Exception()</a:t>
            </a:r>
            <a:endParaRPr kumimoji="0" lang="en-I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catch</a:t>
            </a:r>
            <a:r>
              <a:rPr lang="en-IN" sz="2500" dirty="0" smtClean="0">
                <a:latin typeface="Cambria" pitchFamily="18" charset="0"/>
              </a:rPr>
              <a:t>(exception type 1){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//exception handling code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}</a:t>
            </a:r>
            <a:endParaRPr kumimoji="0" lang="en-IN" sz="25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catch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</a:t>
            </a:r>
            <a:r>
              <a:rPr lang="en-IN" sz="2500" dirty="0" smtClean="0">
                <a:latin typeface="Cambria" pitchFamily="18" charset="0"/>
              </a:rPr>
              <a:t>exception type 2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){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//exception handling code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2578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Simple Try Catch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43400" y="59436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Multi-Catch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570037"/>
            <a:ext cx="472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try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//critical section</a:t>
            </a:r>
            <a:endParaRPr lang="en-IN" sz="2500" dirty="0" smtClean="0">
              <a:latin typeface="Cambria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	try</a:t>
            </a:r>
            <a:r>
              <a:rPr lang="en-IN" sz="2500" dirty="0" smtClean="0">
                <a:latin typeface="Cambria" pitchFamily="18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</a:t>
            </a:r>
            <a:r>
              <a:rPr lang="en-IN" sz="2500" dirty="0" smtClean="0">
                <a:latin typeface="Cambria" pitchFamily="18" charset="0"/>
              </a:rPr>
              <a:t> 	//critical section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	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throw</a:t>
            </a:r>
            <a:r>
              <a:rPr kumimoji="0" lang="en-IN" sz="2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new Exception()</a:t>
            </a:r>
            <a:endParaRPr kumimoji="0" lang="en-I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2500" dirty="0" smtClean="0">
                <a:latin typeface="Cambria" pitchFamily="18" charset="0"/>
              </a:rPr>
              <a:t>	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</a:t>
            </a: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catch</a:t>
            </a:r>
            <a:r>
              <a:rPr lang="en-IN" sz="2500" dirty="0" smtClean="0">
                <a:latin typeface="Cambria" pitchFamily="18" charset="0"/>
              </a:rPr>
              <a:t>(exception type 1){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		//exception handling code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	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</a:t>
            </a: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 throw</a:t>
            </a:r>
            <a:r>
              <a:rPr lang="en-IN" sz="2500" dirty="0" smtClean="0">
                <a:latin typeface="Cambria" pitchFamily="18" charset="0"/>
              </a:rPr>
              <a:t> new Exception()</a:t>
            </a:r>
            <a:endParaRPr kumimoji="0" lang="en-I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catch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</a:t>
            </a:r>
            <a:r>
              <a:rPr lang="en-IN" sz="2500" dirty="0" smtClean="0">
                <a:latin typeface="Cambria" pitchFamily="18" charset="0"/>
              </a:rPr>
              <a:t>exception type 2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){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//exception handling code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43000" y="60198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Try within Try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91000" y="1570037"/>
            <a:ext cx="472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try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//critical section</a:t>
            </a:r>
            <a:endParaRPr lang="en-IN" sz="2500" dirty="0" smtClean="0">
              <a:latin typeface="Cambria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	throw</a:t>
            </a:r>
            <a:r>
              <a:rPr lang="en-IN" sz="2500" dirty="0" smtClean="0">
                <a:latin typeface="Cambria" pitchFamily="18" charset="0"/>
              </a:rPr>
              <a:t> new Exception()</a:t>
            </a:r>
            <a:endParaRPr kumimoji="0" lang="en-I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catch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</a:t>
            </a:r>
            <a:r>
              <a:rPr lang="en-IN" sz="2500" dirty="0" smtClean="0">
                <a:latin typeface="Cambria" pitchFamily="18" charset="0"/>
              </a:rPr>
              <a:t>exception type 2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){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	try</a:t>
            </a:r>
            <a:r>
              <a:rPr lang="en-IN" sz="2500" dirty="0" smtClean="0">
                <a:latin typeface="Cambria" pitchFamily="18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sz="2500" dirty="0" smtClean="0">
                <a:latin typeface="Cambria" pitchFamily="18" charset="0"/>
              </a:rPr>
              <a:t>	 	//critical section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sz="2500" dirty="0" smtClean="0">
                <a:latin typeface="Cambria" pitchFamily="18" charset="0"/>
              </a:rPr>
              <a:t>		</a:t>
            </a: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throw</a:t>
            </a:r>
            <a:r>
              <a:rPr lang="en-IN" sz="2500" dirty="0" smtClean="0">
                <a:latin typeface="Cambria" pitchFamily="18" charset="0"/>
              </a:rPr>
              <a:t> new Exception()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	     }	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	</a:t>
            </a: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catch</a:t>
            </a:r>
            <a:r>
              <a:rPr lang="en-IN" sz="2500" dirty="0" smtClean="0">
                <a:latin typeface="Cambria" pitchFamily="18" charset="0"/>
              </a:rPr>
              <a:t>(exception type 1){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		//exception handling code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	    }</a:t>
            </a:r>
            <a:endParaRPr kumimoji="0" lang="en-I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34000" y="60198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Catch has Try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Throwing an Exceptions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7289800" cy="325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257800"/>
            <a:ext cx="55435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362200" y="4343400"/>
            <a:ext cx="2438400" cy="2286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91200" y="3886200"/>
            <a:ext cx="1600200" cy="2286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48400" y="57150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Throwing Exception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cxnSp>
        <p:nvCxnSpPr>
          <p:cNvPr id="10" name="Straight Arrow Connector 9"/>
          <p:cNvCxnSpPr>
            <a:stCxn id="8" idx="0"/>
            <a:endCxn id="6" idx="3"/>
          </p:cNvCxnSpPr>
          <p:nvPr/>
        </p:nvCxnSpPr>
        <p:spPr>
          <a:xfrm rot="16200000" flipV="1">
            <a:off x="5505450" y="3752850"/>
            <a:ext cx="1257300" cy="26670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Problems of unhandled Exception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6219826" cy="3045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800600"/>
            <a:ext cx="58197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553200" y="52578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Unhandled Exception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rot="16200000" flipV="1">
            <a:off x="5810250" y="3295650"/>
            <a:ext cx="1257300" cy="26670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Handling Exceptions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1" y="1447800"/>
            <a:ext cx="6172200" cy="3832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5372100"/>
            <a:ext cx="3314700" cy="12573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6" name="Rectangle 5"/>
          <p:cNvSpPr/>
          <p:nvPr/>
        </p:nvSpPr>
        <p:spPr>
          <a:xfrm>
            <a:off x="1676400" y="3352800"/>
            <a:ext cx="3352800" cy="10668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72200" y="35814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Handling Exception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cxnSp>
        <p:nvCxnSpPr>
          <p:cNvPr id="8" name="Straight Arrow Connector 7"/>
          <p:cNvCxnSpPr>
            <a:stCxn id="7" idx="1"/>
            <a:endCxn id="6" idx="3"/>
          </p:cNvCxnSpPr>
          <p:nvPr/>
        </p:nvCxnSpPr>
        <p:spPr>
          <a:xfrm rot="10800000" flipV="1">
            <a:off x="5029200" y="3863180"/>
            <a:ext cx="1143000" cy="2301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114800" y="5410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5"/>
              </a:rPr>
              <a:t>http://www.cyber-dojo.org/review/show/wZceyFfnPQ?avatar=lizard&amp;was_tag=6&amp;now_tag=7&amp;filename=undefined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Built-in Exceptions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600202"/>
          <a:ext cx="8077200" cy="4813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440"/>
                <a:gridCol w="6461760"/>
              </a:tblGrid>
              <a:tr h="45929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S.</a:t>
                      </a:r>
                      <a:r>
                        <a:rPr lang="en-IN" sz="2500" b="1" baseline="0" dirty="0" smtClean="0"/>
                        <a:t> No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Exception and Description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ArithmeticException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Arithmetic error, such as divide-by-zero.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ArrayIndexOutOfBoundsException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Array index is out-of-bounds.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ArrayStoreException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Assignment to an array element of an incompatible type.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ClassCastException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Invalid cast.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5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IllegalArgumentException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Illegal argument used to invoke a method.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Built-in Exceptions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600202"/>
          <a:ext cx="8077200" cy="4813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440"/>
                <a:gridCol w="6461760"/>
              </a:tblGrid>
              <a:tr h="45929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S.</a:t>
                      </a:r>
                      <a:r>
                        <a:rPr lang="en-IN" sz="2500" b="1" baseline="0" dirty="0" smtClean="0"/>
                        <a:t> No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Exception and Description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6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IllegalMonitorStateException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Illegal monitor operation, such as waiting on an unlocked thread.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7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IllegalStateException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Environment or application is in incorrect state.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8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IllegalThreadStateException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Requested operation not compatible with the current thread state.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9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IndexOutOfBoundsException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Some type of index is out-of-bounds.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10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NegativeArraySizeException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Array created with a negative size.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Built-in Exceptions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600202"/>
          <a:ext cx="8077200" cy="4813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440"/>
                <a:gridCol w="6461760"/>
              </a:tblGrid>
              <a:tr h="45929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S.</a:t>
                      </a:r>
                      <a:r>
                        <a:rPr lang="en-IN" sz="2500" b="1" baseline="0" dirty="0" smtClean="0"/>
                        <a:t> No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Exception and Description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NullPointerException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Invalid use of a null reference.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NumberFormatException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Invalid conversion of a string to a numeric format.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SecurityException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Attempt to violate security.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StringIndexOutOfBounds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Attempt to index outside the bounds of a string.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15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UnsupportedOperationException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An unsupported operation was encountered.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Built-in Exceptions Checked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600202"/>
          <a:ext cx="8077200" cy="4052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440"/>
                <a:gridCol w="6461760"/>
              </a:tblGrid>
              <a:tr h="45929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S.</a:t>
                      </a:r>
                      <a:r>
                        <a:rPr lang="en-IN" sz="2500" b="1" baseline="0" dirty="0" smtClean="0"/>
                        <a:t> No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Exception and Description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ClassNotFoundException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Class not found.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CloneNotSupportedException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Attempt to clone an object that does not implement the Cloneable interface.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IllegalAccessException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Access to a class is denied.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InstantiationException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Attempt to create an object of an abstract class or interface.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In Java, an exception is an event that disrupts the normal flow of the program.</a:t>
            </a:r>
          </a:p>
          <a:p>
            <a:pPr algn="just"/>
            <a:r>
              <a:rPr lang="en-IN" dirty="0" smtClean="0"/>
              <a:t>It throws an exception object at runtime.</a:t>
            </a:r>
          </a:p>
          <a:p>
            <a:pPr algn="just"/>
            <a:r>
              <a:rPr lang="en-IN" dirty="0" smtClean="0"/>
              <a:t>We have to handle the exceptions to make the system in safe sate.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Built-in Exceptions Checked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600202"/>
          <a:ext cx="8077200" cy="3077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440"/>
                <a:gridCol w="6461760"/>
              </a:tblGrid>
              <a:tr h="45929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S.</a:t>
                      </a:r>
                      <a:r>
                        <a:rPr lang="en-IN" sz="2500" b="1" baseline="0" dirty="0" smtClean="0"/>
                        <a:t> No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Exception and Description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5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InterruptedException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One thread has been interrupted by another thread.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6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NoSuchFieldException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A requested field does not exist.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7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NoSuchMethodException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 requested method does not exist.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Arithmetic Exception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635317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029200"/>
            <a:ext cx="41529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724400" y="5200471"/>
            <a:ext cx="419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http://www.cyber-dojo.org/review/show/wZceyFfnPQ?avatar=lizard&amp;was_tag=9&amp;now_tag=10&amp;filename=undefined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438400" cy="56356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500" dirty="0" smtClean="0"/>
              <a:t>Unsafe Sate</a:t>
            </a: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228600" y="23241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Start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0600" y="2551906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52600" y="21717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Exception Occurred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24300" y="990600"/>
            <a:ext cx="13716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Terminate Execution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829300" y="304800"/>
            <a:ext cx="27813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Loss of Progress and Inconsistent 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24300" y="54102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Roll Back Previous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77000" y="21717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Continue Execution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477000" y="54102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Safe Terminate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153400" y="23241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Stop</a:t>
            </a:r>
            <a:endParaRPr lang="en-US" dirty="0"/>
          </a:p>
        </p:txBody>
      </p:sp>
      <p:sp>
        <p:nvSpPr>
          <p:cNvPr id="21" name="Diamond 20"/>
          <p:cNvSpPr/>
          <p:nvPr/>
        </p:nvSpPr>
        <p:spPr>
          <a:xfrm>
            <a:off x="3467100" y="2133600"/>
            <a:ext cx="2286000" cy="838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Handle Exception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124200" y="25519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477000" y="37338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Make Changes </a:t>
            </a:r>
            <a:endParaRPr lang="en-US" dirty="0"/>
          </a:p>
        </p:txBody>
      </p:sp>
      <p:sp>
        <p:nvSpPr>
          <p:cNvPr id="34" name="Diamond 33"/>
          <p:cNvSpPr/>
          <p:nvPr/>
        </p:nvSpPr>
        <p:spPr>
          <a:xfrm>
            <a:off x="3048000" y="3429000"/>
            <a:ext cx="3124200" cy="1371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Is possible to continue with changes ?</a:t>
            </a:r>
            <a:endParaRPr lang="en-US" dirty="0"/>
          </a:p>
        </p:txBody>
      </p:sp>
      <p:cxnSp>
        <p:nvCxnSpPr>
          <p:cNvPr id="41" name="Shape 40"/>
          <p:cNvCxnSpPr>
            <a:stCxn id="15" idx="0"/>
            <a:endCxn id="16" idx="1"/>
          </p:cNvCxnSpPr>
          <p:nvPr/>
        </p:nvCxnSpPr>
        <p:spPr>
          <a:xfrm rot="5400000" flipH="1" flipV="1">
            <a:off x="5067300" y="228600"/>
            <a:ext cx="304800" cy="1219200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2"/>
            <a:endCxn id="34" idx="0"/>
          </p:cNvCxnSpPr>
          <p:nvPr/>
        </p:nvCxnSpPr>
        <p:spPr>
          <a:xfrm rot="5400000">
            <a:off x="4381500" y="3200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2"/>
            <a:endCxn id="17" idx="0"/>
          </p:cNvCxnSpPr>
          <p:nvPr/>
        </p:nvCxnSpPr>
        <p:spPr>
          <a:xfrm rot="5400000">
            <a:off x="4305300" y="5105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0"/>
            <a:endCxn id="15" idx="2"/>
          </p:cNvCxnSpPr>
          <p:nvPr/>
        </p:nvCxnSpPr>
        <p:spPr>
          <a:xfrm rot="5400000" flipH="1" flipV="1">
            <a:off x="4419600" y="1943100"/>
            <a:ext cx="3810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3"/>
            <a:endCxn id="33" idx="1"/>
          </p:cNvCxnSpPr>
          <p:nvPr/>
        </p:nvCxnSpPr>
        <p:spPr>
          <a:xfrm>
            <a:off x="6172200" y="4114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3" idx="0"/>
            <a:endCxn id="18" idx="2"/>
          </p:cNvCxnSpPr>
          <p:nvPr/>
        </p:nvCxnSpPr>
        <p:spPr>
          <a:xfrm rot="5400000" flipH="1" flipV="1">
            <a:off x="6762750" y="3333750"/>
            <a:ext cx="8001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8" idx="3"/>
            <a:endCxn id="20" idx="1"/>
          </p:cNvCxnSpPr>
          <p:nvPr/>
        </p:nvCxnSpPr>
        <p:spPr>
          <a:xfrm>
            <a:off x="7848600" y="25527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7" idx="3"/>
            <a:endCxn id="19" idx="1"/>
          </p:cNvCxnSpPr>
          <p:nvPr/>
        </p:nvCxnSpPr>
        <p:spPr>
          <a:xfrm>
            <a:off x="5295900" y="5791200"/>
            <a:ext cx="11811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495800" y="2971800"/>
            <a:ext cx="7620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YES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867400" y="3657600"/>
            <a:ext cx="7620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YES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495800" y="1752600"/>
            <a:ext cx="7620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4495800" y="4876800"/>
            <a:ext cx="7620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</a:t>
            </a:r>
            <a:endParaRPr lang="en-US" dirty="0"/>
          </a:p>
        </p:txBody>
      </p:sp>
      <p:cxnSp>
        <p:nvCxnSpPr>
          <p:cNvPr id="81" name="Straight Connector 80"/>
          <p:cNvCxnSpPr/>
          <p:nvPr/>
        </p:nvCxnSpPr>
        <p:spPr>
          <a:xfrm>
            <a:off x="0" y="1981200"/>
            <a:ext cx="9144000" cy="1717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Title 1"/>
          <p:cNvSpPr txBox="1">
            <a:spLocks/>
          </p:cNvSpPr>
          <p:nvPr/>
        </p:nvSpPr>
        <p:spPr>
          <a:xfrm>
            <a:off x="457200" y="3398838"/>
            <a:ext cx="2438400" cy="5635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S</a:t>
            </a:r>
            <a:r>
              <a:rPr kumimoji="0" lang="en-IN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afe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Sate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Causes for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user has entered an invalid data.</a:t>
            </a:r>
          </a:p>
          <a:p>
            <a:r>
              <a:rPr lang="en-US" dirty="0" smtClean="0"/>
              <a:t>A file that needs to be opened cannot be found.</a:t>
            </a:r>
          </a:p>
          <a:p>
            <a:r>
              <a:rPr lang="en-US" dirty="0" smtClean="0"/>
              <a:t>A network connection has been lost in the middle of communications or the JVM has run out of memory.</a:t>
            </a:r>
          </a:p>
          <a:p>
            <a:r>
              <a:rPr lang="en-IN" dirty="0" smtClean="0"/>
              <a:t>Programming Errors.</a:t>
            </a:r>
          </a:p>
          <a:p>
            <a:r>
              <a:rPr lang="en-IN" dirty="0" smtClean="0"/>
              <a:t>Physical Resource Failure [Hard Drive Failure].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Exceptions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6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Checked Exception</a:t>
            </a:r>
            <a:r>
              <a:rPr lang="en-US" dirty="0" smtClean="0"/>
              <a:t>s</a:t>
            </a:r>
          </a:p>
          <a:p>
            <a:pPr lvl="1"/>
            <a:r>
              <a:rPr lang="en-IN" dirty="0" smtClean="0"/>
              <a:t>It will rise at the compile time.</a:t>
            </a:r>
          </a:p>
          <a:p>
            <a:pPr lvl="1"/>
            <a:r>
              <a:rPr lang="en-IN" dirty="0" smtClean="0"/>
              <a:t>The programmer must handle before the compilation of the program.</a:t>
            </a:r>
          </a:p>
          <a:p>
            <a:pPr lvl="1"/>
            <a:r>
              <a:rPr lang="en-IN" dirty="0" smtClean="0"/>
              <a:t>File Reading Errors.</a:t>
            </a:r>
          </a:p>
          <a:p>
            <a:r>
              <a:rPr lang="en-IN" dirty="0" smtClean="0"/>
              <a:t>Unchecked Exceptions</a:t>
            </a:r>
          </a:p>
          <a:p>
            <a:pPr lvl="1"/>
            <a:r>
              <a:rPr lang="en-IN" dirty="0" smtClean="0"/>
              <a:t>This will rise at runtime.</a:t>
            </a:r>
          </a:p>
          <a:p>
            <a:pPr lvl="1"/>
            <a:r>
              <a:rPr lang="en-IN" dirty="0" smtClean="0"/>
              <a:t>It is raised by program errors, logic errors and Improper use of API’s.</a:t>
            </a:r>
          </a:p>
          <a:p>
            <a:pPr lvl="1"/>
            <a:r>
              <a:rPr lang="en-IN" dirty="0" smtClean="0"/>
              <a:t>It is ignored at the time of compilation.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Errors</a:t>
            </a:r>
          </a:p>
          <a:p>
            <a:pPr lvl="1"/>
            <a:r>
              <a:rPr lang="en-IN" dirty="0" smtClean="0"/>
              <a:t>We cannot handle this situation.</a:t>
            </a:r>
          </a:p>
          <a:p>
            <a:pPr lvl="1"/>
            <a:r>
              <a:rPr lang="en-IN" dirty="0" smtClean="0"/>
              <a:t>Problem arise beyond the control of user and programmer.</a:t>
            </a:r>
          </a:p>
          <a:p>
            <a:pPr lvl="1"/>
            <a:r>
              <a:rPr lang="en-IN" dirty="0" err="1" smtClean="0"/>
              <a:t>Eg</a:t>
            </a:r>
            <a:r>
              <a:rPr lang="en-IN" dirty="0" smtClean="0"/>
              <a:t>: Hardware and Network failures, Stack Overflow Errors.</a:t>
            </a:r>
          </a:p>
          <a:p>
            <a:pPr lvl="1"/>
            <a:r>
              <a:rPr lang="en-IN" dirty="0" smtClean="0"/>
              <a:t>It is ignored by code in both compile time and runtime.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Exception Hierarchy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52800" y="16764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err="1" smtClean="0">
                <a:latin typeface="Cambria" pitchFamily="18" charset="0"/>
                <a:ea typeface="+mj-ea"/>
                <a:cs typeface="+mj-cs"/>
              </a:rPr>
              <a:t>Java.lang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0" y="25908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Object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352800" y="34290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err="1" smtClean="0">
                <a:latin typeface="Cambria" pitchFamily="18" charset="0"/>
                <a:ea typeface="+mj-ea"/>
                <a:cs typeface="+mj-cs"/>
              </a:rPr>
              <a:t>Throwable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0" y="4389438"/>
            <a:ext cx="2438400" cy="5635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Errors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791200" y="4389438"/>
            <a:ext cx="2438400" cy="5635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Exceptions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429000" y="5715000"/>
            <a:ext cx="2438400" cy="5635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Runtime </a:t>
            </a:r>
            <a:r>
              <a:rPr lang="en-IN" sz="2500" dirty="0" smtClean="0">
                <a:latin typeface="Cambria" pitchFamily="18" charset="0"/>
              </a:rPr>
              <a:t>Exceptions</a:t>
            </a: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 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477000" y="5684838"/>
            <a:ext cx="2438400" cy="5635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IN" sz="2500" dirty="0" err="1" smtClean="0">
                <a:latin typeface="Cambria" pitchFamily="18" charset="0"/>
                <a:ea typeface="+mj-ea"/>
                <a:cs typeface="+mj-cs"/>
              </a:rPr>
              <a:t>IOExceptions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rot="5400000">
            <a:off x="4396581" y="2415381"/>
            <a:ext cx="35083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 rot="5400000">
            <a:off x="4434681" y="3291681"/>
            <a:ext cx="27463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7" idx="0"/>
          </p:cNvCxnSpPr>
          <p:nvPr/>
        </p:nvCxnSpPr>
        <p:spPr>
          <a:xfrm rot="5400000">
            <a:off x="3078162" y="2895600"/>
            <a:ext cx="396876" cy="2590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2"/>
            <a:endCxn id="8" idx="0"/>
          </p:cNvCxnSpPr>
          <p:nvPr/>
        </p:nvCxnSpPr>
        <p:spPr>
          <a:xfrm rot="16200000" flipH="1">
            <a:off x="5592762" y="2971800"/>
            <a:ext cx="396876" cy="2438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8" idx="2"/>
            <a:endCxn id="9" idx="0"/>
          </p:cNvCxnSpPr>
          <p:nvPr/>
        </p:nvCxnSpPr>
        <p:spPr>
          <a:xfrm rot="5400000">
            <a:off x="5448300" y="4152900"/>
            <a:ext cx="762000" cy="2362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8" idx="2"/>
            <a:endCxn id="10" idx="0"/>
          </p:cNvCxnSpPr>
          <p:nvPr/>
        </p:nvCxnSpPr>
        <p:spPr>
          <a:xfrm rot="16200000" flipH="1">
            <a:off x="6987381" y="4976019"/>
            <a:ext cx="731838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Runtime Exceptions</a:t>
            </a:r>
            <a:endParaRPr lang="en-US" dirty="0" smtClean="0"/>
          </a:p>
          <a:p>
            <a:pPr lvl="1"/>
            <a:r>
              <a:rPr lang="en-US" dirty="0" smtClean="0"/>
              <a:t>A bad cast</a:t>
            </a:r>
          </a:p>
          <a:p>
            <a:pPr lvl="1"/>
            <a:r>
              <a:rPr lang="en-US" dirty="0" smtClean="0"/>
              <a:t>An out-of-bounds array access</a:t>
            </a:r>
          </a:p>
          <a:p>
            <a:pPr lvl="1"/>
            <a:r>
              <a:rPr lang="en-US" dirty="0" smtClean="0"/>
              <a:t>A null pointer access</a:t>
            </a:r>
          </a:p>
          <a:p>
            <a:r>
              <a:rPr lang="en-IN" dirty="0" err="1" smtClean="0"/>
              <a:t>IOExceptions</a:t>
            </a:r>
            <a:endParaRPr lang="en-IN" dirty="0" smtClean="0"/>
          </a:p>
          <a:p>
            <a:pPr lvl="1"/>
            <a:r>
              <a:rPr lang="en-US" dirty="0" smtClean="0"/>
              <a:t>Trying to read past the end of a file</a:t>
            </a:r>
          </a:p>
          <a:p>
            <a:pPr lvl="1"/>
            <a:r>
              <a:rPr lang="en-US" dirty="0" smtClean="0"/>
              <a:t>Trying to open a file that doesn’t exist</a:t>
            </a:r>
          </a:p>
          <a:p>
            <a:pPr lvl="1"/>
            <a:r>
              <a:rPr lang="en-US" dirty="0" smtClean="0"/>
              <a:t>Trying to find a </a:t>
            </a:r>
            <a:r>
              <a:rPr lang="en-US" sz="2400" dirty="0" smtClean="0"/>
              <a:t>Class </a:t>
            </a:r>
            <a:r>
              <a:rPr lang="en-US" dirty="0" smtClean="0"/>
              <a:t>object for a string that does not denote an existing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694</Words>
  <Application>Microsoft Office PowerPoint</Application>
  <PresentationFormat>On-screen Show (4:3)</PresentationFormat>
  <Paragraphs>228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Exception Handling</vt:lpstr>
      <vt:lpstr>Exception</vt:lpstr>
      <vt:lpstr>Unsafe Sate</vt:lpstr>
      <vt:lpstr>Causes for Exception</vt:lpstr>
      <vt:lpstr>Types of Exceptions</vt:lpstr>
      <vt:lpstr>Types of Exceptions</vt:lpstr>
      <vt:lpstr>Types of Exceptions</vt:lpstr>
      <vt:lpstr>Exception Hierarchy</vt:lpstr>
      <vt:lpstr>Exceptions</vt:lpstr>
      <vt:lpstr>Basic Blocks of Exceptions</vt:lpstr>
      <vt:lpstr>Syntax</vt:lpstr>
      <vt:lpstr>Syntax</vt:lpstr>
      <vt:lpstr>Throwing an Exceptions</vt:lpstr>
      <vt:lpstr>Problems of unhandled Exception</vt:lpstr>
      <vt:lpstr>Handling Exceptions</vt:lpstr>
      <vt:lpstr>Built-in Exceptions </vt:lpstr>
      <vt:lpstr>Built-in Exceptions </vt:lpstr>
      <vt:lpstr>Built-in Exceptions </vt:lpstr>
      <vt:lpstr>Built-in Exceptions Checked </vt:lpstr>
      <vt:lpstr>Built-in Exceptions Checked </vt:lpstr>
      <vt:lpstr>Arithmetic Exception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Rajasekaran S</cp:lastModifiedBy>
  <cp:revision>353</cp:revision>
  <dcterms:created xsi:type="dcterms:W3CDTF">2018-07-08T09:57:08Z</dcterms:created>
  <dcterms:modified xsi:type="dcterms:W3CDTF">2018-08-16T04:41:42Z</dcterms:modified>
</cp:coreProperties>
</file>