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74" r:id="rId4"/>
    <p:sldId id="275" r:id="rId5"/>
    <p:sldId id="277" r:id="rId6"/>
    <p:sldId id="276" r:id="rId7"/>
    <p:sldId id="279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75" d="100"/>
          <a:sy n="75" d="100"/>
        </p:scale>
        <p:origin x="-12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Streams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3000" dirty="0" smtClean="0"/>
            <a:t>Input Stream</a:t>
          </a:r>
          <a:endParaRPr lang="en-US" sz="3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BDFF3A12-59D2-498D-B1AA-0F1C76CBC8B1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3000" dirty="0" smtClean="0"/>
            <a:t>Output Streams</a:t>
          </a:r>
          <a:endParaRPr lang="en-US" sz="3000" dirty="0"/>
        </a:p>
      </dgm:t>
    </dgm:pt>
    <dgm:pt modelId="{215B287E-F3ED-4906-B38C-A0C0FD6BE9AA}" type="parTrans" cxnId="{2F6B5000-2DA7-4232-A445-A47C38807AE1}">
      <dgm:prSet/>
      <dgm:spPr/>
      <dgm:t>
        <a:bodyPr/>
        <a:lstStyle/>
        <a:p>
          <a:endParaRPr lang="en-US" sz="3000"/>
        </a:p>
      </dgm:t>
    </dgm:pt>
    <dgm:pt modelId="{659EE948-E726-4E2D-AE31-1876C061A18E}" type="sibTrans" cxnId="{2F6B5000-2DA7-4232-A445-A47C38807AE1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3000" dirty="0" smtClean="0"/>
            <a:t>Standard Streams</a:t>
          </a:r>
          <a:endParaRPr lang="en-US" sz="3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3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DC8611F6-4111-458D-B713-2FED7DADD0AE}" type="pres">
      <dgm:prSet presAssocID="{215B287E-F3ED-4906-B38C-A0C0FD6BE9A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A6E15A4-7172-43E2-8931-2021B3ECB0C1}" type="pres">
      <dgm:prSet presAssocID="{BDFF3A12-59D2-498D-B1AA-0F1C76CBC8B1}" presName="hierRoot2" presStyleCnt="0">
        <dgm:presLayoutVars>
          <dgm:hierBranch val="init"/>
        </dgm:presLayoutVars>
      </dgm:prSet>
      <dgm:spPr/>
    </dgm:pt>
    <dgm:pt modelId="{0FAB1DFD-619D-4E66-A074-0D67B254B141}" type="pres">
      <dgm:prSet presAssocID="{BDFF3A12-59D2-498D-B1AA-0F1C76CBC8B1}" presName="rootComposite" presStyleCnt="0"/>
      <dgm:spPr/>
    </dgm:pt>
    <dgm:pt modelId="{8752747F-92AA-4122-9397-A957BFCCD991}" type="pres">
      <dgm:prSet presAssocID="{BDFF3A12-59D2-498D-B1AA-0F1C76CBC8B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D0962-AF33-49E1-BA2C-421FA549B41E}" type="pres">
      <dgm:prSet presAssocID="{BDFF3A12-59D2-498D-B1AA-0F1C76CBC8B1}" presName="rootConnector" presStyleLbl="node2" presStyleIdx="2" presStyleCnt="3"/>
      <dgm:spPr/>
      <dgm:t>
        <a:bodyPr/>
        <a:lstStyle/>
        <a:p>
          <a:endParaRPr lang="en-US"/>
        </a:p>
      </dgm:t>
    </dgm:pt>
    <dgm:pt modelId="{678FB7EB-95CF-44A7-9856-E24AE555EBFB}" type="pres">
      <dgm:prSet presAssocID="{BDFF3A12-59D2-498D-B1AA-0F1C76CBC8B1}" presName="hierChild4" presStyleCnt="0"/>
      <dgm:spPr/>
    </dgm:pt>
    <dgm:pt modelId="{6453607B-F588-416B-AFF4-8ACC9BE68DF4}" type="pres">
      <dgm:prSet presAssocID="{BDFF3A12-59D2-498D-B1AA-0F1C76CBC8B1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AC7B261A-BA34-4FC2-99D3-BEA761DB7D0F}" type="presOf" srcId="{215B287E-F3ED-4906-B38C-A0C0FD6BE9AA}" destId="{DC8611F6-4111-458D-B713-2FED7DADD0AE}" srcOrd="0" destOrd="0" presId="urn:microsoft.com/office/officeart/2005/8/layout/orgChart1"/>
    <dgm:cxn modelId="{647155EE-7B07-4FEB-A732-73636A2759E1}" type="presOf" srcId="{840BDAEE-643D-4C84-95D7-E30F2FCC0D15}" destId="{363274B1-C6CF-4D7C-9CAE-BDAE04C1D4B2}" srcOrd="0" destOrd="0" presId="urn:microsoft.com/office/officeart/2005/8/layout/orgChart1"/>
    <dgm:cxn modelId="{801F8EF7-CA9F-4473-BE63-47222E67C49B}" type="presOf" srcId="{840BDAEE-643D-4C84-95D7-E30F2FCC0D15}" destId="{65CD50E4-D472-4534-A395-294B715CE1C2}" srcOrd="1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39698172-4ABE-4A0F-BF5F-521215692721}" type="presOf" srcId="{956B17DC-2C95-4E06-B810-DD5CA493BF78}" destId="{0EA68955-0B03-4132-B79C-83BF97C1751B}" srcOrd="0" destOrd="0" presId="urn:microsoft.com/office/officeart/2005/8/layout/orgChart1"/>
    <dgm:cxn modelId="{32DF1A4D-68E0-46D2-9DD4-4FAA53F7C521}" type="presOf" srcId="{634777A9-231D-4A0F-BCDC-446289EF55D9}" destId="{D786FC2E-BBD2-4002-8CEE-741757BBB792}" srcOrd="1" destOrd="0" presId="urn:microsoft.com/office/officeart/2005/8/layout/orgChart1"/>
    <dgm:cxn modelId="{C055EEB5-153F-443A-B83C-D3870103CF71}" type="presOf" srcId="{9CE0A438-97F8-4647-A9FB-2B08D752922B}" destId="{7E2B22AD-24DF-4937-90CE-CD6422006E09}" srcOrd="0" destOrd="0" presId="urn:microsoft.com/office/officeart/2005/8/layout/orgChart1"/>
    <dgm:cxn modelId="{08968E05-4511-45DB-8159-98EB20DB04B5}" type="presOf" srcId="{634777A9-231D-4A0F-BCDC-446289EF55D9}" destId="{438F5A25-E0BE-4DE2-A543-75B7263FCF76}" srcOrd="0" destOrd="0" presId="urn:microsoft.com/office/officeart/2005/8/layout/orgChart1"/>
    <dgm:cxn modelId="{DEE619D0-29DE-49EC-A4A2-7916B194094B}" type="presOf" srcId="{956B17DC-2C95-4E06-B810-DD5CA493BF78}" destId="{A2B6118C-07AD-4C8B-BE56-16F635147B25}" srcOrd="1" destOrd="0" presId="urn:microsoft.com/office/officeart/2005/8/layout/orgChart1"/>
    <dgm:cxn modelId="{2F6B5000-2DA7-4232-A445-A47C38807AE1}" srcId="{956B17DC-2C95-4E06-B810-DD5CA493BF78}" destId="{BDFF3A12-59D2-498D-B1AA-0F1C76CBC8B1}" srcOrd="2" destOrd="0" parTransId="{215B287E-F3ED-4906-B38C-A0C0FD6BE9AA}" sibTransId="{659EE948-E726-4E2D-AE31-1876C061A18E}"/>
    <dgm:cxn modelId="{84A0EE03-9CEE-4C5A-B6FA-9A4DFE232257}" type="presOf" srcId="{BDFF3A12-59D2-498D-B1AA-0F1C76CBC8B1}" destId="{8752747F-92AA-4122-9397-A957BFCCD991}" srcOrd="0" destOrd="0" presId="urn:microsoft.com/office/officeart/2005/8/layout/orgChart1"/>
    <dgm:cxn modelId="{17EF97D3-C879-4274-8EAA-A71F278162CF}" type="presOf" srcId="{03F285E3-3744-4A7E-93F2-26617D693A08}" destId="{AAB3E443-3734-4B68-8876-9560E80A50D7}" srcOrd="0" destOrd="0" presId="urn:microsoft.com/office/officeart/2005/8/layout/orgChart1"/>
    <dgm:cxn modelId="{D9C8719D-505E-41E6-AC3B-EEECAC1B5165}" type="presOf" srcId="{BDFF3A12-59D2-498D-B1AA-0F1C76CBC8B1}" destId="{D95D0962-AF33-49E1-BA2C-421FA549B41E}" srcOrd="1" destOrd="0" presId="urn:microsoft.com/office/officeart/2005/8/layout/orgChart1"/>
    <dgm:cxn modelId="{0E9EA173-5A77-405A-84B8-ACE9989F0785}" type="presOf" srcId="{19D50460-99F2-467F-A347-D15F32450242}" destId="{383B315B-93D8-4BB6-9292-A7467A6BD999}" srcOrd="0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34C1157F-0DB7-4DAA-B373-6017EC392D10}" type="presParOf" srcId="{AAB3E443-3734-4B68-8876-9560E80A50D7}" destId="{46732DBD-9621-4E92-B62C-FA6A7AA7F493}" srcOrd="0" destOrd="0" presId="urn:microsoft.com/office/officeart/2005/8/layout/orgChart1"/>
    <dgm:cxn modelId="{724D4F02-18BF-4A34-928B-7F7E7F48F6CB}" type="presParOf" srcId="{46732DBD-9621-4E92-B62C-FA6A7AA7F493}" destId="{C01FF65E-2850-4A57-809D-79F719D63148}" srcOrd="0" destOrd="0" presId="urn:microsoft.com/office/officeart/2005/8/layout/orgChart1"/>
    <dgm:cxn modelId="{E6629A64-09A0-428C-BDFC-A40231FD41D6}" type="presParOf" srcId="{C01FF65E-2850-4A57-809D-79F719D63148}" destId="{0EA68955-0B03-4132-B79C-83BF97C1751B}" srcOrd="0" destOrd="0" presId="urn:microsoft.com/office/officeart/2005/8/layout/orgChart1"/>
    <dgm:cxn modelId="{F8854067-A3E8-463C-993A-AEE48A607ABE}" type="presParOf" srcId="{C01FF65E-2850-4A57-809D-79F719D63148}" destId="{A2B6118C-07AD-4C8B-BE56-16F635147B25}" srcOrd="1" destOrd="0" presId="urn:microsoft.com/office/officeart/2005/8/layout/orgChart1"/>
    <dgm:cxn modelId="{E3B2E96C-6504-4B7F-9D94-D0DD694BF841}" type="presParOf" srcId="{46732DBD-9621-4E92-B62C-FA6A7AA7F493}" destId="{ABF5E9A1-3B39-4EB0-8EA8-2BD6B7C2BDE3}" srcOrd="1" destOrd="0" presId="urn:microsoft.com/office/officeart/2005/8/layout/orgChart1"/>
    <dgm:cxn modelId="{F6093514-8FD2-47E6-8A4F-E04B302C16F0}" type="presParOf" srcId="{ABF5E9A1-3B39-4EB0-8EA8-2BD6B7C2BDE3}" destId="{7E2B22AD-24DF-4937-90CE-CD6422006E09}" srcOrd="0" destOrd="0" presId="urn:microsoft.com/office/officeart/2005/8/layout/orgChart1"/>
    <dgm:cxn modelId="{9AA58A87-F366-4CE8-B67F-F8C474167573}" type="presParOf" srcId="{ABF5E9A1-3B39-4EB0-8EA8-2BD6B7C2BDE3}" destId="{AF7D7150-B7B4-49FC-87E8-548936E5EA78}" srcOrd="1" destOrd="0" presId="urn:microsoft.com/office/officeart/2005/8/layout/orgChart1"/>
    <dgm:cxn modelId="{4874D312-3D8E-4052-903E-A81133787E32}" type="presParOf" srcId="{AF7D7150-B7B4-49FC-87E8-548936E5EA78}" destId="{B27C260F-AB08-4455-8856-788632E59373}" srcOrd="0" destOrd="0" presId="urn:microsoft.com/office/officeart/2005/8/layout/orgChart1"/>
    <dgm:cxn modelId="{28526B9B-C9EE-4C21-8EFD-19966A5EC611}" type="presParOf" srcId="{B27C260F-AB08-4455-8856-788632E59373}" destId="{363274B1-C6CF-4D7C-9CAE-BDAE04C1D4B2}" srcOrd="0" destOrd="0" presId="urn:microsoft.com/office/officeart/2005/8/layout/orgChart1"/>
    <dgm:cxn modelId="{23CADE4C-BB81-4EB4-A209-77AE939C00A4}" type="presParOf" srcId="{B27C260F-AB08-4455-8856-788632E59373}" destId="{65CD50E4-D472-4534-A395-294B715CE1C2}" srcOrd="1" destOrd="0" presId="urn:microsoft.com/office/officeart/2005/8/layout/orgChart1"/>
    <dgm:cxn modelId="{EAB2126B-4136-4E0A-BAF8-6F9B6B7F368F}" type="presParOf" srcId="{AF7D7150-B7B4-49FC-87E8-548936E5EA78}" destId="{3AEF4B05-03EA-4414-AF7C-29CB650FA5E4}" srcOrd="1" destOrd="0" presId="urn:microsoft.com/office/officeart/2005/8/layout/orgChart1"/>
    <dgm:cxn modelId="{9F55E4D9-3386-4CD4-A53F-32E5131C3EC8}" type="presParOf" srcId="{AF7D7150-B7B4-49FC-87E8-548936E5EA78}" destId="{9C2537A2-6F4A-4BDE-8AE3-9EC8DFDFA68D}" srcOrd="2" destOrd="0" presId="urn:microsoft.com/office/officeart/2005/8/layout/orgChart1"/>
    <dgm:cxn modelId="{0C7FD561-FA36-4373-8688-EEFE3992B0BC}" type="presParOf" srcId="{ABF5E9A1-3B39-4EB0-8EA8-2BD6B7C2BDE3}" destId="{383B315B-93D8-4BB6-9292-A7467A6BD999}" srcOrd="2" destOrd="0" presId="urn:microsoft.com/office/officeart/2005/8/layout/orgChart1"/>
    <dgm:cxn modelId="{5D97B7C9-E2B1-41A5-B633-32E66B9BC6D0}" type="presParOf" srcId="{ABF5E9A1-3B39-4EB0-8EA8-2BD6B7C2BDE3}" destId="{CE1D0F76-299B-4174-ABB6-D910D4C6934E}" srcOrd="3" destOrd="0" presId="urn:microsoft.com/office/officeart/2005/8/layout/orgChart1"/>
    <dgm:cxn modelId="{8EF5D1D4-5571-4BC8-A17F-FFAFDA03F30F}" type="presParOf" srcId="{CE1D0F76-299B-4174-ABB6-D910D4C6934E}" destId="{75B4B7FD-6A07-408F-9816-C42241D4D24F}" srcOrd="0" destOrd="0" presId="urn:microsoft.com/office/officeart/2005/8/layout/orgChart1"/>
    <dgm:cxn modelId="{E4D73ACC-1341-4EF9-9F0E-EFB132E3F929}" type="presParOf" srcId="{75B4B7FD-6A07-408F-9816-C42241D4D24F}" destId="{438F5A25-E0BE-4DE2-A543-75B7263FCF76}" srcOrd="0" destOrd="0" presId="urn:microsoft.com/office/officeart/2005/8/layout/orgChart1"/>
    <dgm:cxn modelId="{C5B63732-112B-4238-A54B-4866FC200F29}" type="presParOf" srcId="{75B4B7FD-6A07-408F-9816-C42241D4D24F}" destId="{D786FC2E-BBD2-4002-8CEE-741757BBB792}" srcOrd="1" destOrd="0" presId="urn:microsoft.com/office/officeart/2005/8/layout/orgChart1"/>
    <dgm:cxn modelId="{BA8FBC3C-9618-4375-9F3B-F40368A7E092}" type="presParOf" srcId="{CE1D0F76-299B-4174-ABB6-D910D4C6934E}" destId="{EDA2CC02-A6A7-484B-8811-BC44CFCB5EF7}" srcOrd="1" destOrd="0" presId="urn:microsoft.com/office/officeart/2005/8/layout/orgChart1"/>
    <dgm:cxn modelId="{E1012169-52EF-473B-BB06-3EC17B01597E}" type="presParOf" srcId="{CE1D0F76-299B-4174-ABB6-D910D4C6934E}" destId="{12D066F9-C62E-413B-A8A2-0C65703D4FD3}" srcOrd="2" destOrd="0" presId="urn:microsoft.com/office/officeart/2005/8/layout/orgChart1"/>
    <dgm:cxn modelId="{F5E9805B-D0FA-4456-A19F-9ABA8E2EF0FD}" type="presParOf" srcId="{ABF5E9A1-3B39-4EB0-8EA8-2BD6B7C2BDE3}" destId="{DC8611F6-4111-458D-B713-2FED7DADD0AE}" srcOrd="4" destOrd="0" presId="urn:microsoft.com/office/officeart/2005/8/layout/orgChart1"/>
    <dgm:cxn modelId="{E7E1E9B4-A55B-449C-A716-364161BF3B73}" type="presParOf" srcId="{ABF5E9A1-3B39-4EB0-8EA8-2BD6B7C2BDE3}" destId="{1A6E15A4-7172-43E2-8931-2021B3ECB0C1}" srcOrd="5" destOrd="0" presId="urn:microsoft.com/office/officeart/2005/8/layout/orgChart1"/>
    <dgm:cxn modelId="{5E0F2304-C4EE-4739-880B-CF4B142B240B}" type="presParOf" srcId="{1A6E15A4-7172-43E2-8931-2021B3ECB0C1}" destId="{0FAB1DFD-619D-4E66-A074-0D67B254B141}" srcOrd="0" destOrd="0" presId="urn:microsoft.com/office/officeart/2005/8/layout/orgChart1"/>
    <dgm:cxn modelId="{D5648809-84EC-41F8-BA3F-67E5E964C8A1}" type="presParOf" srcId="{0FAB1DFD-619D-4E66-A074-0D67B254B141}" destId="{8752747F-92AA-4122-9397-A957BFCCD991}" srcOrd="0" destOrd="0" presId="urn:microsoft.com/office/officeart/2005/8/layout/orgChart1"/>
    <dgm:cxn modelId="{E0665D04-D2EE-4BFD-B5C5-A63E4480275D}" type="presParOf" srcId="{0FAB1DFD-619D-4E66-A074-0D67B254B141}" destId="{D95D0962-AF33-49E1-BA2C-421FA549B41E}" srcOrd="1" destOrd="0" presId="urn:microsoft.com/office/officeart/2005/8/layout/orgChart1"/>
    <dgm:cxn modelId="{7B480BA7-DA01-4D19-A7A4-5039D910CB69}" type="presParOf" srcId="{1A6E15A4-7172-43E2-8931-2021B3ECB0C1}" destId="{678FB7EB-95CF-44A7-9856-E24AE555EBFB}" srcOrd="1" destOrd="0" presId="urn:microsoft.com/office/officeart/2005/8/layout/orgChart1"/>
    <dgm:cxn modelId="{B2BF91E9-5008-4A2C-B598-B46BA60B8286}" type="presParOf" srcId="{1A6E15A4-7172-43E2-8931-2021B3ECB0C1}" destId="{6453607B-F588-416B-AFF4-8ACC9BE68DF4}" srcOrd="2" destOrd="0" presId="urn:microsoft.com/office/officeart/2005/8/layout/orgChart1"/>
    <dgm:cxn modelId="{D54FED10-0BF5-4A1E-BA48-2ABB5927B72D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Standard Streams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3000" dirty="0" err="1" smtClean="0"/>
            <a:t>System.out</a:t>
          </a:r>
          <a:endParaRPr lang="en-US" sz="3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BDFF3A12-59D2-498D-B1AA-0F1C76CBC8B1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3000" dirty="0" smtClean="0"/>
            <a:t>System.err</a:t>
          </a:r>
          <a:endParaRPr lang="en-US" sz="3000" dirty="0"/>
        </a:p>
      </dgm:t>
    </dgm:pt>
    <dgm:pt modelId="{215B287E-F3ED-4906-B38C-A0C0FD6BE9AA}" type="parTrans" cxnId="{2F6B5000-2DA7-4232-A445-A47C38807AE1}">
      <dgm:prSet/>
      <dgm:spPr/>
      <dgm:t>
        <a:bodyPr/>
        <a:lstStyle/>
        <a:p>
          <a:endParaRPr lang="en-US" sz="3000"/>
        </a:p>
      </dgm:t>
    </dgm:pt>
    <dgm:pt modelId="{659EE948-E726-4E2D-AE31-1876C061A18E}" type="sibTrans" cxnId="{2F6B5000-2DA7-4232-A445-A47C38807AE1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3000" dirty="0" err="1" smtClean="0"/>
            <a:t>System.in</a:t>
          </a:r>
          <a:endParaRPr lang="en-US" sz="3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3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DC8611F6-4111-458D-B713-2FED7DADD0AE}" type="pres">
      <dgm:prSet presAssocID="{215B287E-F3ED-4906-B38C-A0C0FD6BE9A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A6E15A4-7172-43E2-8931-2021B3ECB0C1}" type="pres">
      <dgm:prSet presAssocID="{BDFF3A12-59D2-498D-B1AA-0F1C76CBC8B1}" presName="hierRoot2" presStyleCnt="0">
        <dgm:presLayoutVars>
          <dgm:hierBranch val="init"/>
        </dgm:presLayoutVars>
      </dgm:prSet>
      <dgm:spPr/>
    </dgm:pt>
    <dgm:pt modelId="{0FAB1DFD-619D-4E66-A074-0D67B254B141}" type="pres">
      <dgm:prSet presAssocID="{BDFF3A12-59D2-498D-B1AA-0F1C76CBC8B1}" presName="rootComposite" presStyleCnt="0"/>
      <dgm:spPr/>
    </dgm:pt>
    <dgm:pt modelId="{8752747F-92AA-4122-9397-A957BFCCD991}" type="pres">
      <dgm:prSet presAssocID="{BDFF3A12-59D2-498D-B1AA-0F1C76CBC8B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D0962-AF33-49E1-BA2C-421FA549B41E}" type="pres">
      <dgm:prSet presAssocID="{BDFF3A12-59D2-498D-B1AA-0F1C76CBC8B1}" presName="rootConnector" presStyleLbl="node2" presStyleIdx="2" presStyleCnt="3"/>
      <dgm:spPr/>
      <dgm:t>
        <a:bodyPr/>
        <a:lstStyle/>
        <a:p>
          <a:endParaRPr lang="en-US"/>
        </a:p>
      </dgm:t>
    </dgm:pt>
    <dgm:pt modelId="{678FB7EB-95CF-44A7-9856-E24AE555EBFB}" type="pres">
      <dgm:prSet presAssocID="{BDFF3A12-59D2-498D-B1AA-0F1C76CBC8B1}" presName="hierChild4" presStyleCnt="0"/>
      <dgm:spPr/>
    </dgm:pt>
    <dgm:pt modelId="{6453607B-F588-416B-AFF4-8ACC9BE68DF4}" type="pres">
      <dgm:prSet presAssocID="{BDFF3A12-59D2-498D-B1AA-0F1C76CBC8B1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5612B0ED-B60F-4E0E-8A64-58005D89B370}" type="presOf" srcId="{215B287E-F3ED-4906-B38C-A0C0FD6BE9AA}" destId="{DC8611F6-4111-458D-B713-2FED7DADD0AE}" srcOrd="0" destOrd="0" presId="urn:microsoft.com/office/officeart/2005/8/layout/orgChart1"/>
    <dgm:cxn modelId="{EA6E83E9-F760-404A-8A45-F283C59A3C01}" type="presOf" srcId="{634777A9-231D-4A0F-BCDC-446289EF55D9}" destId="{D786FC2E-BBD2-4002-8CEE-741757BBB792}" srcOrd="1" destOrd="0" presId="urn:microsoft.com/office/officeart/2005/8/layout/orgChart1"/>
    <dgm:cxn modelId="{09E839CF-8FA3-416B-ACE6-C81CC163BE23}" type="presOf" srcId="{BDFF3A12-59D2-498D-B1AA-0F1C76CBC8B1}" destId="{D95D0962-AF33-49E1-BA2C-421FA549B41E}" srcOrd="1" destOrd="0" presId="urn:microsoft.com/office/officeart/2005/8/layout/orgChart1"/>
    <dgm:cxn modelId="{3A8D0C4F-72EA-4C93-ACC7-08F19CE0CC89}" type="presOf" srcId="{03F285E3-3744-4A7E-93F2-26617D693A08}" destId="{AAB3E443-3734-4B68-8876-9560E80A50D7}" srcOrd="0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366DED20-AD14-4ADE-8A24-B62A3C37DB7C}" type="presOf" srcId="{956B17DC-2C95-4E06-B810-DD5CA493BF78}" destId="{A2B6118C-07AD-4C8B-BE56-16F635147B25}" srcOrd="1" destOrd="0" presId="urn:microsoft.com/office/officeart/2005/8/layout/orgChart1"/>
    <dgm:cxn modelId="{90386F24-65B8-40BD-AFDA-B4BE0627D100}" type="presOf" srcId="{956B17DC-2C95-4E06-B810-DD5CA493BF78}" destId="{0EA68955-0B03-4132-B79C-83BF97C1751B}" srcOrd="0" destOrd="0" presId="urn:microsoft.com/office/officeart/2005/8/layout/orgChart1"/>
    <dgm:cxn modelId="{2D6F5A66-EB06-4E86-BA36-E6698B105237}" type="presOf" srcId="{9CE0A438-97F8-4647-A9FB-2B08D752922B}" destId="{7E2B22AD-24DF-4937-90CE-CD6422006E09}" srcOrd="0" destOrd="0" presId="urn:microsoft.com/office/officeart/2005/8/layout/orgChart1"/>
    <dgm:cxn modelId="{5F5CB5AA-C17B-4743-9F96-A91519CCB1D3}" type="presOf" srcId="{634777A9-231D-4A0F-BCDC-446289EF55D9}" destId="{438F5A25-E0BE-4DE2-A543-75B7263FCF76}" srcOrd="0" destOrd="0" presId="urn:microsoft.com/office/officeart/2005/8/layout/orgChart1"/>
    <dgm:cxn modelId="{56ED7662-8D04-4EEC-97C1-EA1CE96E1E44}" type="presOf" srcId="{BDFF3A12-59D2-498D-B1AA-0F1C76CBC8B1}" destId="{8752747F-92AA-4122-9397-A957BFCCD991}" srcOrd="0" destOrd="0" presId="urn:microsoft.com/office/officeart/2005/8/layout/orgChart1"/>
    <dgm:cxn modelId="{D27907A6-3014-4575-8EBF-A74A4C520E72}" type="presOf" srcId="{840BDAEE-643D-4C84-95D7-E30F2FCC0D15}" destId="{363274B1-C6CF-4D7C-9CAE-BDAE04C1D4B2}" srcOrd="0" destOrd="0" presId="urn:microsoft.com/office/officeart/2005/8/layout/orgChart1"/>
    <dgm:cxn modelId="{2F6B5000-2DA7-4232-A445-A47C38807AE1}" srcId="{956B17DC-2C95-4E06-B810-DD5CA493BF78}" destId="{BDFF3A12-59D2-498D-B1AA-0F1C76CBC8B1}" srcOrd="2" destOrd="0" parTransId="{215B287E-F3ED-4906-B38C-A0C0FD6BE9AA}" sibTransId="{659EE948-E726-4E2D-AE31-1876C061A18E}"/>
    <dgm:cxn modelId="{E8B20715-E101-4533-820D-1D996CC74E01}" type="presOf" srcId="{19D50460-99F2-467F-A347-D15F32450242}" destId="{383B315B-93D8-4BB6-9292-A7467A6BD999}" srcOrd="0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7C8DB686-B043-4DFB-A32F-CD68682D48AA}" type="presOf" srcId="{840BDAEE-643D-4C84-95D7-E30F2FCC0D15}" destId="{65CD50E4-D472-4534-A395-294B715CE1C2}" srcOrd="1" destOrd="0" presId="urn:microsoft.com/office/officeart/2005/8/layout/orgChart1"/>
    <dgm:cxn modelId="{6EFDB83C-E77F-4512-8DE5-11DEE5970F9A}" type="presParOf" srcId="{AAB3E443-3734-4B68-8876-9560E80A50D7}" destId="{46732DBD-9621-4E92-B62C-FA6A7AA7F493}" srcOrd="0" destOrd="0" presId="urn:microsoft.com/office/officeart/2005/8/layout/orgChart1"/>
    <dgm:cxn modelId="{44404EC8-44C5-4AF3-92DA-01A60979D11D}" type="presParOf" srcId="{46732DBD-9621-4E92-B62C-FA6A7AA7F493}" destId="{C01FF65E-2850-4A57-809D-79F719D63148}" srcOrd="0" destOrd="0" presId="urn:microsoft.com/office/officeart/2005/8/layout/orgChart1"/>
    <dgm:cxn modelId="{080CB88E-3488-41E3-BECA-B99FAF9AD48C}" type="presParOf" srcId="{C01FF65E-2850-4A57-809D-79F719D63148}" destId="{0EA68955-0B03-4132-B79C-83BF97C1751B}" srcOrd="0" destOrd="0" presId="urn:microsoft.com/office/officeart/2005/8/layout/orgChart1"/>
    <dgm:cxn modelId="{41AE441C-ED80-4665-A879-69DA25011CF3}" type="presParOf" srcId="{C01FF65E-2850-4A57-809D-79F719D63148}" destId="{A2B6118C-07AD-4C8B-BE56-16F635147B25}" srcOrd="1" destOrd="0" presId="urn:microsoft.com/office/officeart/2005/8/layout/orgChart1"/>
    <dgm:cxn modelId="{1A3BBDD2-0BFB-45FD-A025-D0F8D67A7325}" type="presParOf" srcId="{46732DBD-9621-4E92-B62C-FA6A7AA7F493}" destId="{ABF5E9A1-3B39-4EB0-8EA8-2BD6B7C2BDE3}" srcOrd="1" destOrd="0" presId="urn:microsoft.com/office/officeart/2005/8/layout/orgChart1"/>
    <dgm:cxn modelId="{C4486895-E1E9-4DBD-99EC-9332E7125D40}" type="presParOf" srcId="{ABF5E9A1-3B39-4EB0-8EA8-2BD6B7C2BDE3}" destId="{7E2B22AD-24DF-4937-90CE-CD6422006E09}" srcOrd="0" destOrd="0" presId="urn:microsoft.com/office/officeart/2005/8/layout/orgChart1"/>
    <dgm:cxn modelId="{CA23A329-A966-4ED4-825E-971A82C98860}" type="presParOf" srcId="{ABF5E9A1-3B39-4EB0-8EA8-2BD6B7C2BDE3}" destId="{AF7D7150-B7B4-49FC-87E8-548936E5EA78}" srcOrd="1" destOrd="0" presId="urn:microsoft.com/office/officeart/2005/8/layout/orgChart1"/>
    <dgm:cxn modelId="{6997BA2D-066B-4ACE-BB2E-5E122ED2ACE4}" type="presParOf" srcId="{AF7D7150-B7B4-49FC-87E8-548936E5EA78}" destId="{B27C260F-AB08-4455-8856-788632E59373}" srcOrd="0" destOrd="0" presId="urn:microsoft.com/office/officeart/2005/8/layout/orgChart1"/>
    <dgm:cxn modelId="{4D20A831-22E2-48C6-B6F2-8BD2CAA6A90A}" type="presParOf" srcId="{B27C260F-AB08-4455-8856-788632E59373}" destId="{363274B1-C6CF-4D7C-9CAE-BDAE04C1D4B2}" srcOrd="0" destOrd="0" presId="urn:microsoft.com/office/officeart/2005/8/layout/orgChart1"/>
    <dgm:cxn modelId="{9ED68A93-0CFB-4E62-B6E9-5A8133410671}" type="presParOf" srcId="{B27C260F-AB08-4455-8856-788632E59373}" destId="{65CD50E4-D472-4534-A395-294B715CE1C2}" srcOrd="1" destOrd="0" presId="urn:microsoft.com/office/officeart/2005/8/layout/orgChart1"/>
    <dgm:cxn modelId="{C5A003E3-B7FD-4D02-B80F-6BB4C37020A8}" type="presParOf" srcId="{AF7D7150-B7B4-49FC-87E8-548936E5EA78}" destId="{3AEF4B05-03EA-4414-AF7C-29CB650FA5E4}" srcOrd="1" destOrd="0" presId="urn:microsoft.com/office/officeart/2005/8/layout/orgChart1"/>
    <dgm:cxn modelId="{2F8E8823-7207-44B0-98DD-7902EBD274DC}" type="presParOf" srcId="{AF7D7150-B7B4-49FC-87E8-548936E5EA78}" destId="{9C2537A2-6F4A-4BDE-8AE3-9EC8DFDFA68D}" srcOrd="2" destOrd="0" presId="urn:microsoft.com/office/officeart/2005/8/layout/orgChart1"/>
    <dgm:cxn modelId="{3B687FEE-582C-4A22-A925-ADEB530862E7}" type="presParOf" srcId="{ABF5E9A1-3B39-4EB0-8EA8-2BD6B7C2BDE3}" destId="{383B315B-93D8-4BB6-9292-A7467A6BD999}" srcOrd="2" destOrd="0" presId="urn:microsoft.com/office/officeart/2005/8/layout/orgChart1"/>
    <dgm:cxn modelId="{7AA64051-3592-4B42-AED4-E8A56AF648A0}" type="presParOf" srcId="{ABF5E9A1-3B39-4EB0-8EA8-2BD6B7C2BDE3}" destId="{CE1D0F76-299B-4174-ABB6-D910D4C6934E}" srcOrd="3" destOrd="0" presId="urn:microsoft.com/office/officeart/2005/8/layout/orgChart1"/>
    <dgm:cxn modelId="{C93CE481-9036-4385-96D2-1996495C425A}" type="presParOf" srcId="{CE1D0F76-299B-4174-ABB6-D910D4C6934E}" destId="{75B4B7FD-6A07-408F-9816-C42241D4D24F}" srcOrd="0" destOrd="0" presId="urn:microsoft.com/office/officeart/2005/8/layout/orgChart1"/>
    <dgm:cxn modelId="{786B8DD1-815D-4ABF-BE63-CEF3D5E58821}" type="presParOf" srcId="{75B4B7FD-6A07-408F-9816-C42241D4D24F}" destId="{438F5A25-E0BE-4DE2-A543-75B7263FCF76}" srcOrd="0" destOrd="0" presId="urn:microsoft.com/office/officeart/2005/8/layout/orgChart1"/>
    <dgm:cxn modelId="{7D87E4C6-A651-4FFC-A384-7857C629A3F1}" type="presParOf" srcId="{75B4B7FD-6A07-408F-9816-C42241D4D24F}" destId="{D786FC2E-BBD2-4002-8CEE-741757BBB792}" srcOrd="1" destOrd="0" presId="urn:microsoft.com/office/officeart/2005/8/layout/orgChart1"/>
    <dgm:cxn modelId="{F0AC0A06-AA1D-4402-AE24-D59F6B919A2F}" type="presParOf" srcId="{CE1D0F76-299B-4174-ABB6-D910D4C6934E}" destId="{EDA2CC02-A6A7-484B-8811-BC44CFCB5EF7}" srcOrd="1" destOrd="0" presId="urn:microsoft.com/office/officeart/2005/8/layout/orgChart1"/>
    <dgm:cxn modelId="{6D81DA1D-91AF-4F4D-8138-5BE178732716}" type="presParOf" srcId="{CE1D0F76-299B-4174-ABB6-D910D4C6934E}" destId="{12D066F9-C62E-413B-A8A2-0C65703D4FD3}" srcOrd="2" destOrd="0" presId="urn:microsoft.com/office/officeart/2005/8/layout/orgChart1"/>
    <dgm:cxn modelId="{9C6AFB3B-E35E-468B-A44A-219ED8C145F3}" type="presParOf" srcId="{ABF5E9A1-3B39-4EB0-8EA8-2BD6B7C2BDE3}" destId="{DC8611F6-4111-458D-B713-2FED7DADD0AE}" srcOrd="4" destOrd="0" presId="urn:microsoft.com/office/officeart/2005/8/layout/orgChart1"/>
    <dgm:cxn modelId="{B59EF41C-2625-4306-BFF4-D0119B8C4FA1}" type="presParOf" srcId="{ABF5E9A1-3B39-4EB0-8EA8-2BD6B7C2BDE3}" destId="{1A6E15A4-7172-43E2-8931-2021B3ECB0C1}" srcOrd="5" destOrd="0" presId="urn:microsoft.com/office/officeart/2005/8/layout/orgChart1"/>
    <dgm:cxn modelId="{424A32B0-7D9D-4ADE-BF2F-9601CAC78639}" type="presParOf" srcId="{1A6E15A4-7172-43E2-8931-2021B3ECB0C1}" destId="{0FAB1DFD-619D-4E66-A074-0D67B254B141}" srcOrd="0" destOrd="0" presId="urn:microsoft.com/office/officeart/2005/8/layout/orgChart1"/>
    <dgm:cxn modelId="{F6918081-C4B5-4AA3-A386-C96FEF2E21FA}" type="presParOf" srcId="{0FAB1DFD-619D-4E66-A074-0D67B254B141}" destId="{8752747F-92AA-4122-9397-A957BFCCD991}" srcOrd="0" destOrd="0" presId="urn:microsoft.com/office/officeart/2005/8/layout/orgChart1"/>
    <dgm:cxn modelId="{6C0B0596-81FE-497A-887B-9D85A03D5903}" type="presParOf" srcId="{0FAB1DFD-619D-4E66-A074-0D67B254B141}" destId="{D95D0962-AF33-49E1-BA2C-421FA549B41E}" srcOrd="1" destOrd="0" presId="urn:microsoft.com/office/officeart/2005/8/layout/orgChart1"/>
    <dgm:cxn modelId="{FAC44332-31CB-45F0-AB7F-25920AC0A88A}" type="presParOf" srcId="{1A6E15A4-7172-43E2-8931-2021B3ECB0C1}" destId="{678FB7EB-95CF-44A7-9856-E24AE555EBFB}" srcOrd="1" destOrd="0" presId="urn:microsoft.com/office/officeart/2005/8/layout/orgChart1"/>
    <dgm:cxn modelId="{A086C4B9-205C-41D6-8A0F-757649F17596}" type="presParOf" srcId="{1A6E15A4-7172-43E2-8931-2021B3ECB0C1}" destId="{6453607B-F588-416B-AFF4-8ACC9BE68DF4}" srcOrd="2" destOrd="0" presId="urn:microsoft.com/office/officeart/2005/8/layout/orgChart1"/>
    <dgm:cxn modelId="{C4FE15D0-2B59-4FF6-A24D-E3D8D33123FA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Streams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3000" dirty="0" smtClean="0"/>
            <a:t>Byte Stream</a:t>
          </a:r>
          <a:endParaRPr lang="en-US" sz="3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3000" dirty="0" smtClean="0"/>
            <a:t>Character Stream </a:t>
          </a:r>
          <a:endParaRPr lang="en-US" sz="3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2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2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3F6DF198-5B7C-4233-B33C-4E06672AF97C}" type="presOf" srcId="{840BDAEE-643D-4C84-95D7-E30F2FCC0D15}" destId="{363274B1-C6CF-4D7C-9CAE-BDAE04C1D4B2}" srcOrd="0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54A1CFE5-7D9F-4890-AEF2-9F424E932DD3}" type="presOf" srcId="{634777A9-231D-4A0F-BCDC-446289EF55D9}" destId="{438F5A25-E0BE-4DE2-A543-75B7263FCF76}" srcOrd="0" destOrd="0" presId="urn:microsoft.com/office/officeart/2005/8/layout/orgChart1"/>
    <dgm:cxn modelId="{38362E8E-37DA-4201-BA05-0A1112DC6CA2}" type="presOf" srcId="{9CE0A438-97F8-4647-A9FB-2B08D752922B}" destId="{7E2B22AD-24DF-4937-90CE-CD6422006E09}" srcOrd="0" destOrd="0" presId="urn:microsoft.com/office/officeart/2005/8/layout/orgChart1"/>
    <dgm:cxn modelId="{3321FEC6-C316-4753-BCB5-EC87DFC40863}" type="presOf" srcId="{19D50460-99F2-467F-A347-D15F32450242}" destId="{383B315B-93D8-4BB6-9292-A7467A6BD999}" srcOrd="0" destOrd="0" presId="urn:microsoft.com/office/officeart/2005/8/layout/orgChart1"/>
    <dgm:cxn modelId="{C44B30EA-BA58-45BF-9BB2-F415462A4000}" type="presOf" srcId="{840BDAEE-643D-4C84-95D7-E30F2FCC0D15}" destId="{65CD50E4-D472-4534-A395-294B715CE1C2}" srcOrd="1" destOrd="0" presId="urn:microsoft.com/office/officeart/2005/8/layout/orgChart1"/>
    <dgm:cxn modelId="{9D4E1A7D-5167-4AF6-B6FF-1EE7166FA7CC}" type="presOf" srcId="{956B17DC-2C95-4E06-B810-DD5CA493BF78}" destId="{0EA68955-0B03-4132-B79C-83BF97C1751B}" srcOrd="0" destOrd="0" presId="urn:microsoft.com/office/officeart/2005/8/layout/orgChart1"/>
    <dgm:cxn modelId="{43811876-4A58-4228-AD2C-6B3C495C6466}" type="presOf" srcId="{03F285E3-3744-4A7E-93F2-26617D693A08}" destId="{AAB3E443-3734-4B68-8876-9560E80A50D7}" srcOrd="0" destOrd="0" presId="urn:microsoft.com/office/officeart/2005/8/layout/orgChart1"/>
    <dgm:cxn modelId="{13BEBB85-A5F3-4D28-8809-C2EC25A4375F}" type="presOf" srcId="{956B17DC-2C95-4E06-B810-DD5CA493BF78}" destId="{A2B6118C-07AD-4C8B-BE56-16F635147B25}" srcOrd="1" destOrd="0" presId="urn:microsoft.com/office/officeart/2005/8/layout/orgChart1"/>
    <dgm:cxn modelId="{38E1C66F-BE8D-4CF8-B33A-019E3FDB36F2}" type="presOf" srcId="{634777A9-231D-4A0F-BCDC-446289EF55D9}" destId="{D786FC2E-BBD2-4002-8CEE-741757BBB792}" srcOrd="1" destOrd="0" presId="urn:microsoft.com/office/officeart/2005/8/layout/orgChart1"/>
    <dgm:cxn modelId="{694DA0D1-E957-451E-897B-BB904EA412D2}" type="presParOf" srcId="{AAB3E443-3734-4B68-8876-9560E80A50D7}" destId="{46732DBD-9621-4E92-B62C-FA6A7AA7F493}" srcOrd="0" destOrd="0" presId="urn:microsoft.com/office/officeart/2005/8/layout/orgChart1"/>
    <dgm:cxn modelId="{44613950-5436-476E-872D-3EE417DE597A}" type="presParOf" srcId="{46732DBD-9621-4E92-B62C-FA6A7AA7F493}" destId="{C01FF65E-2850-4A57-809D-79F719D63148}" srcOrd="0" destOrd="0" presId="urn:microsoft.com/office/officeart/2005/8/layout/orgChart1"/>
    <dgm:cxn modelId="{C12D75A9-EBDD-4D3D-8246-385FF2C05CBD}" type="presParOf" srcId="{C01FF65E-2850-4A57-809D-79F719D63148}" destId="{0EA68955-0B03-4132-B79C-83BF97C1751B}" srcOrd="0" destOrd="0" presId="urn:microsoft.com/office/officeart/2005/8/layout/orgChart1"/>
    <dgm:cxn modelId="{0DBD0769-9E16-4CBE-9B45-3857FC5EC0C2}" type="presParOf" srcId="{C01FF65E-2850-4A57-809D-79F719D63148}" destId="{A2B6118C-07AD-4C8B-BE56-16F635147B25}" srcOrd="1" destOrd="0" presId="urn:microsoft.com/office/officeart/2005/8/layout/orgChart1"/>
    <dgm:cxn modelId="{ED5A1957-55D4-4F30-9110-2A81DA3A54BF}" type="presParOf" srcId="{46732DBD-9621-4E92-B62C-FA6A7AA7F493}" destId="{ABF5E9A1-3B39-4EB0-8EA8-2BD6B7C2BDE3}" srcOrd="1" destOrd="0" presId="urn:microsoft.com/office/officeart/2005/8/layout/orgChart1"/>
    <dgm:cxn modelId="{61C1DC85-9A27-42E7-9AFF-ED4283BDA0BA}" type="presParOf" srcId="{ABF5E9A1-3B39-4EB0-8EA8-2BD6B7C2BDE3}" destId="{7E2B22AD-24DF-4937-90CE-CD6422006E09}" srcOrd="0" destOrd="0" presId="urn:microsoft.com/office/officeart/2005/8/layout/orgChart1"/>
    <dgm:cxn modelId="{69B6A53E-ABE2-481E-BB5C-35E84B4535D2}" type="presParOf" srcId="{ABF5E9A1-3B39-4EB0-8EA8-2BD6B7C2BDE3}" destId="{AF7D7150-B7B4-49FC-87E8-548936E5EA78}" srcOrd="1" destOrd="0" presId="urn:microsoft.com/office/officeart/2005/8/layout/orgChart1"/>
    <dgm:cxn modelId="{664271B0-119A-4680-99B9-AA568093B958}" type="presParOf" srcId="{AF7D7150-B7B4-49FC-87E8-548936E5EA78}" destId="{B27C260F-AB08-4455-8856-788632E59373}" srcOrd="0" destOrd="0" presId="urn:microsoft.com/office/officeart/2005/8/layout/orgChart1"/>
    <dgm:cxn modelId="{CE15D023-2277-4B73-B1E4-A94D4C2B07CE}" type="presParOf" srcId="{B27C260F-AB08-4455-8856-788632E59373}" destId="{363274B1-C6CF-4D7C-9CAE-BDAE04C1D4B2}" srcOrd="0" destOrd="0" presId="urn:microsoft.com/office/officeart/2005/8/layout/orgChart1"/>
    <dgm:cxn modelId="{17A43D6F-775F-4086-A91E-36D1CB28D9E9}" type="presParOf" srcId="{B27C260F-AB08-4455-8856-788632E59373}" destId="{65CD50E4-D472-4534-A395-294B715CE1C2}" srcOrd="1" destOrd="0" presId="urn:microsoft.com/office/officeart/2005/8/layout/orgChart1"/>
    <dgm:cxn modelId="{442CC7F4-32A0-4B70-9C79-CC67D849F9DE}" type="presParOf" srcId="{AF7D7150-B7B4-49FC-87E8-548936E5EA78}" destId="{3AEF4B05-03EA-4414-AF7C-29CB650FA5E4}" srcOrd="1" destOrd="0" presId="urn:microsoft.com/office/officeart/2005/8/layout/orgChart1"/>
    <dgm:cxn modelId="{E732DE5C-0A60-4459-B1D9-65EAF3E9197B}" type="presParOf" srcId="{AF7D7150-B7B4-49FC-87E8-548936E5EA78}" destId="{9C2537A2-6F4A-4BDE-8AE3-9EC8DFDFA68D}" srcOrd="2" destOrd="0" presId="urn:microsoft.com/office/officeart/2005/8/layout/orgChart1"/>
    <dgm:cxn modelId="{7E06C159-C8EF-480D-B975-5F545EFFFC25}" type="presParOf" srcId="{ABF5E9A1-3B39-4EB0-8EA8-2BD6B7C2BDE3}" destId="{383B315B-93D8-4BB6-9292-A7467A6BD999}" srcOrd="2" destOrd="0" presId="urn:microsoft.com/office/officeart/2005/8/layout/orgChart1"/>
    <dgm:cxn modelId="{B0652110-2249-44F9-B7B5-853321C7E5FA}" type="presParOf" srcId="{ABF5E9A1-3B39-4EB0-8EA8-2BD6B7C2BDE3}" destId="{CE1D0F76-299B-4174-ABB6-D910D4C6934E}" srcOrd="3" destOrd="0" presId="urn:microsoft.com/office/officeart/2005/8/layout/orgChart1"/>
    <dgm:cxn modelId="{5FE09781-940C-49FE-9E73-5226F3F0B560}" type="presParOf" srcId="{CE1D0F76-299B-4174-ABB6-D910D4C6934E}" destId="{75B4B7FD-6A07-408F-9816-C42241D4D24F}" srcOrd="0" destOrd="0" presId="urn:microsoft.com/office/officeart/2005/8/layout/orgChart1"/>
    <dgm:cxn modelId="{8BBCA4ED-65D8-409F-ABEE-997C84E67262}" type="presParOf" srcId="{75B4B7FD-6A07-408F-9816-C42241D4D24F}" destId="{438F5A25-E0BE-4DE2-A543-75B7263FCF76}" srcOrd="0" destOrd="0" presId="urn:microsoft.com/office/officeart/2005/8/layout/orgChart1"/>
    <dgm:cxn modelId="{CB9241CC-F688-4021-942F-B6A899769F95}" type="presParOf" srcId="{75B4B7FD-6A07-408F-9816-C42241D4D24F}" destId="{D786FC2E-BBD2-4002-8CEE-741757BBB792}" srcOrd="1" destOrd="0" presId="urn:microsoft.com/office/officeart/2005/8/layout/orgChart1"/>
    <dgm:cxn modelId="{026D4929-593B-4972-998F-3DED34DEF6ED}" type="presParOf" srcId="{CE1D0F76-299B-4174-ABB6-D910D4C6934E}" destId="{EDA2CC02-A6A7-484B-8811-BC44CFCB5EF7}" srcOrd="1" destOrd="0" presId="urn:microsoft.com/office/officeart/2005/8/layout/orgChart1"/>
    <dgm:cxn modelId="{05BA64AE-72E0-40CA-BA18-EFD6DB0E1BE4}" type="presParOf" srcId="{CE1D0F76-299B-4174-ABB6-D910D4C6934E}" destId="{12D066F9-C62E-413B-A8A2-0C65703D4FD3}" srcOrd="2" destOrd="0" presId="urn:microsoft.com/office/officeart/2005/8/layout/orgChart1"/>
    <dgm:cxn modelId="{5E98D0AE-C025-45FE-801F-2945379D5AB8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Read Console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2000" dirty="0" smtClean="0"/>
            <a:t>Using </a:t>
          </a:r>
        </a:p>
        <a:p>
          <a:r>
            <a:rPr lang="en-IN" sz="2000" dirty="0" smtClean="0"/>
            <a:t>Scanner Class</a:t>
          </a:r>
          <a:endParaRPr lang="en-US" sz="2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2000" dirty="0" smtClean="0"/>
            <a:t>Using </a:t>
          </a:r>
        </a:p>
        <a:p>
          <a:r>
            <a:rPr lang="en-IN" sz="2000" dirty="0" smtClean="0"/>
            <a:t>Buffered Reader</a:t>
          </a:r>
          <a:endParaRPr lang="en-US" sz="2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DFE8639E-BB2A-4ED9-B2E0-376B54D8F334}">
      <dgm:prSet phldrT="[Text]" custT="1"/>
      <dgm:spPr/>
      <dgm:t>
        <a:bodyPr/>
        <a:lstStyle/>
        <a:p>
          <a:r>
            <a:rPr lang="en-IN" sz="2000" dirty="0" smtClean="0"/>
            <a:t>Using Console</a:t>
          </a:r>
          <a:endParaRPr lang="en-US" sz="2000" dirty="0"/>
        </a:p>
      </dgm:t>
    </dgm:pt>
    <dgm:pt modelId="{44498A76-07E9-4A12-9A46-28A20D451EC1}" type="parTrans" cxnId="{D43EF937-95A5-443E-8C26-EC26F8A4CB4E}">
      <dgm:prSet/>
      <dgm:spPr/>
    </dgm:pt>
    <dgm:pt modelId="{9BD007D2-B908-447C-83C6-3290F662142E}" type="sibTrans" cxnId="{D43EF937-95A5-443E-8C26-EC26F8A4CB4E}">
      <dgm:prSet/>
      <dgm:spPr/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3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B433DA77-3E96-4679-8B50-0F6E347FF21B}" type="pres">
      <dgm:prSet presAssocID="{44498A76-07E9-4A12-9A46-28A20D451EC1}" presName="Name37" presStyleLbl="parChTrans1D2" presStyleIdx="2" presStyleCnt="3"/>
      <dgm:spPr/>
    </dgm:pt>
    <dgm:pt modelId="{FB3B5859-6C0A-4595-AF8D-5936BB19714B}" type="pres">
      <dgm:prSet presAssocID="{DFE8639E-BB2A-4ED9-B2E0-376B54D8F334}" presName="hierRoot2" presStyleCnt="0">
        <dgm:presLayoutVars>
          <dgm:hierBranch val="init"/>
        </dgm:presLayoutVars>
      </dgm:prSet>
      <dgm:spPr/>
    </dgm:pt>
    <dgm:pt modelId="{BF130287-1F86-4C62-BC0A-F18BCDDF777A}" type="pres">
      <dgm:prSet presAssocID="{DFE8639E-BB2A-4ED9-B2E0-376B54D8F334}" presName="rootComposite" presStyleCnt="0"/>
      <dgm:spPr/>
    </dgm:pt>
    <dgm:pt modelId="{994FD49C-CBB3-4F45-8EF6-A55F8E20DE1A}" type="pres">
      <dgm:prSet presAssocID="{DFE8639E-BB2A-4ED9-B2E0-376B54D8F33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DB267A-6607-42CE-BB70-D96FD3A0E72D}" type="pres">
      <dgm:prSet presAssocID="{DFE8639E-BB2A-4ED9-B2E0-376B54D8F334}" presName="rootConnector" presStyleLbl="node2" presStyleIdx="2" presStyleCnt="3"/>
      <dgm:spPr/>
      <dgm:t>
        <a:bodyPr/>
        <a:lstStyle/>
        <a:p>
          <a:endParaRPr lang="en-US"/>
        </a:p>
      </dgm:t>
    </dgm:pt>
    <dgm:pt modelId="{FE1E3499-1B58-4551-884C-C6B87C2150E9}" type="pres">
      <dgm:prSet presAssocID="{DFE8639E-BB2A-4ED9-B2E0-376B54D8F334}" presName="hierChild4" presStyleCnt="0"/>
      <dgm:spPr/>
    </dgm:pt>
    <dgm:pt modelId="{3F1F8E8C-2A99-4F64-BF26-DBD86EA65666}" type="pres">
      <dgm:prSet presAssocID="{DFE8639E-BB2A-4ED9-B2E0-376B54D8F334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D43EF937-95A5-443E-8C26-EC26F8A4CB4E}" srcId="{956B17DC-2C95-4E06-B810-DD5CA493BF78}" destId="{DFE8639E-BB2A-4ED9-B2E0-376B54D8F334}" srcOrd="2" destOrd="0" parTransId="{44498A76-07E9-4A12-9A46-28A20D451EC1}" sibTransId="{9BD007D2-B908-447C-83C6-3290F662142E}"/>
    <dgm:cxn modelId="{E097FCCD-E5EA-4E97-8741-F431894D9374}" type="presOf" srcId="{840BDAEE-643D-4C84-95D7-E30F2FCC0D15}" destId="{65CD50E4-D472-4534-A395-294B715CE1C2}" srcOrd="1" destOrd="0" presId="urn:microsoft.com/office/officeart/2005/8/layout/orgChart1"/>
    <dgm:cxn modelId="{5580DF11-FE6E-4673-9BAE-9E9F3C08BB7D}" type="presOf" srcId="{634777A9-231D-4A0F-BCDC-446289EF55D9}" destId="{D786FC2E-BBD2-4002-8CEE-741757BBB792}" srcOrd="1" destOrd="0" presId="urn:microsoft.com/office/officeart/2005/8/layout/orgChart1"/>
    <dgm:cxn modelId="{1A1CCDC8-1335-4910-9EB4-9D9066AC26EE}" type="presOf" srcId="{44498A76-07E9-4A12-9A46-28A20D451EC1}" destId="{B433DA77-3E96-4679-8B50-0F6E347FF21B}" srcOrd="0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4AE451F0-FF3C-4A8D-B244-F84530C6FF25}" type="presOf" srcId="{956B17DC-2C95-4E06-B810-DD5CA493BF78}" destId="{A2B6118C-07AD-4C8B-BE56-16F635147B25}" srcOrd="1" destOrd="0" presId="urn:microsoft.com/office/officeart/2005/8/layout/orgChart1"/>
    <dgm:cxn modelId="{6C877D1C-D4B9-435C-AA75-EE2EE76ADB2C}" type="presOf" srcId="{DFE8639E-BB2A-4ED9-B2E0-376B54D8F334}" destId="{25DB267A-6607-42CE-BB70-D96FD3A0E72D}" srcOrd="1" destOrd="0" presId="urn:microsoft.com/office/officeart/2005/8/layout/orgChart1"/>
    <dgm:cxn modelId="{DAE99B8D-9720-4496-9835-8383677955C9}" type="presOf" srcId="{03F285E3-3744-4A7E-93F2-26617D693A08}" destId="{AAB3E443-3734-4B68-8876-9560E80A50D7}" srcOrd="0" destOrd="0" presId="urn:microsoft.com/office/officeart/2005/8/layout/orgChart1"/>
    <dgm:cxn modelId="{929F412E-112E-4665-AE3A-55DBD2BC989C}" type="presOf" srcId="{634777A9-231D-4A0F-BCDC-446289EF55D9}" destId="{438F5A25-E0BE-4DE2-A543-75B7263FCF76}" srcOrd="0" destOrd="0" presId="urn:microsoft.com/office/officeart/2005/8/layout/orgChart1"/>
    <dgm:cxn modelId="{7C0B990B-9A27-4E4A-A170-17C5FA4614CC}" type="presOf" srcId="{9CE0A438-97F8-4647-A9FB-2B08D752922B}" destId="{7E2B22AD-24DF-4937-90CE-CD6422006E09}" srcOrd="0" destOrd="0" presId="urn:microsoft.com/office/officeart/2005/8/layout/orgChart1"/>
    <dgm:cxn modelId="{F32DFBA4-C311-4DC3-94C2-926BF08CC82F}" type="presOf" srcId="{840BDAEE-643D-4C84-95D7-E30F2FCC0D15}" destId="{363274B1-C6CF-4D7C-9CAE-BDAE04C1D4B2}" srcOrd="0" destOrd="0" presId="urn:microsoft.com/office/officeart/2005/8/layout/orgChart1"/>
    <dgm:cxn modelId="{2F002566-6786-49D2-BD11-D40D4D5F7B8D}" type="presOf" srcId="{19D50460-99F2-467F-A347-D15F32450242}" destId="{383B315B-93D8-4BB6-9292-A7467A6BD999}" srcOrd="0" destOrd="0" presId="urn:microsoft.com/office/officeart/2005/8/layout/orgChart1"/>
    <dgm:cxn modelId="{23DAA135-7CFD-4721-B517-82641F2BE7DB}" type="presOf" srcId="{DFE8639E-BB2A-4ED9-B2E0-376B54D8F334}" destId="{994FD49C-CBB3-4F45-8EF6-A55F8E20DE1A}" srcOrd="0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D61A7701-C2F6-4DFF-B81A-35D63B60E539}" type="presOf" srcId="{956B17DC-2C95-4E06-B810-DD5CA493BF78}" destId="{0EA68955-0B03-4132-B79C-83BF97C1751B}" srcOrd="0" destOrd="0" presId="urn:microsoft.com/office/officeart/2005/8/layout/orgChart1"/>
    <dgm:cxn modelId="{2801F424-CAC5-40B8-B32C-F897FCB0FAEC}" type="presParOf" srcId="{AAB3E443-3734-4B68-8876-9560E80A50D7}" destId="{46732DBD-9621-4E92-B62C-FA6A7AA7F493}" srcOrd="0" destOrd="0" presId="urn:microsoft.com/office/officeart/2005/8/layout/orgChart1"/>
    <dgm:cxn modelId="{DD4BA9A4-5C0D-4F4F-B84E-4CC523EEFB6A}" type="presParOf" srcId="{46732DBD-9621-4E92-B62C-FA6A7AA7F493}" destId="{C01FF65E-2850-4A57-809D-79F719D63148}" srcOrd="0" destOrd="0" presId="urn:microsoft.com/office/officeart/2005/8/layout/orgChart1"/>
    <dgm:cxn modelId="{52F84850-7272-42DB-A576-A86B4D3EF12C}" type="presParOf" srcId="{C01FF65E-2850-4A57-809D-79F719D63148}" destId="{0EA68955-0B03-4132-B79C-83BF97C1751B}" srcOrd="0" destOrd="0" presId="urn:microsoft.com/office/officeart/2005/8/layout/orgChart1"/>
    <dgm:cxn modelId="{E244997F-EF93-4B8A-AE6C-86A1DA1ACBA3}" type="presParOf" srcId="{C01FF65E-2850-4A57-809D-79F719D63148}" destId="{A2B6118C-07AD-4C8B-BE56-16F635147B25}" srcOrd="1" destOrd="0" presId="urn:microsoft.com/office/officeart/2005/8/layout/orgChart1"/>
    <dgm:cxn modelId="{E4BB9C93-4383-412A-9FF6-4ADCA5637D96}" type="presParOf" srcId="{46732DBD-9621-4E92-B62C-FA6A7AA7F493}" destId="{ABF5E9A1-3B39-4EB0-8EA8-2BD6B7C2BDE3}" srcOrd="1" destOrd="0" presId="urn:microsoft.com/office/officeart/2005/8/layout/orgChart1"/>
    <dgm:cxn modelId="{2058C03B-A3BB-4136-80BE-5689850E8E12}" type="presParOf" srcId="{ABF5E9A1-3B39-4EB0-8EA8-2BD6B7C2BDE3}" destId="{7E2B22AD-24DF-4937-90CE-CD6422006E09}" srcOrd="0" destOrd="0" presId="urn:microsoft.com/office/officeart/2005/8/layout/orgChart1"/>
    <dgm:cxn modelId="{C296AC53-1D56-45C9-BCFD-3D1341603FC5}" type="presParOf" srcId="{ABF5E9A1-3B39-4EB0-8EA8-2BD6B7C2BDE3}" destId="{AF7D7150-B7B4-49FC-87E8-548936E5EA78}" srcOrd="1" destOrd="0" presId="urn:microsoft.com/office/officeart/2005/8/layout/orgChart1"/>
    <dgm:cxn modelId="{15FA40B2-7D68-4C45-BFE2-585B9B904F59}" type="presParOf" srcId="{AF7D7150-B7B4-49FC-87E8-548936E5EA78}" destId="{B27C260F-AB08-4455-8856-788632E59373}" srcOrd="0" destOrd="0" presId="urn:microsoft.com/office/officeart/2005/8/layout/orgChart1"/>
    <dgm:cxn modelId="{6A572DC2-C6F1-45AE-B556-603CCEC7476D}" type="presParOf" srcId="{B27C260F-AB08-4455-8856-788632E59373}" destId="{363274B1-C6CF-4D7C-9CAE-BDAE04C1D4B2}" srcOrd="0" destOrd="0" presId="urn:microsoft.com/office/officeart/2005/8/layout/orgChart1"/>
    <dgm:cxn modelId="{0E5EBD0B-372E-43E6-9AA9-5FF8E2673A26}" type="presParOf" srcId="{B27C260F-AB08-4455-8856-788632E59373}" destId="{65CD50E4-D472-4534-A395-294B715CE1C2}" srcOrd="1" destOrd="0" presId="urn:microsoft.com/office/officeart/2005/8/layout/orgChart1"/>
    <dgm:cxn modelId="{54787D0A-9E09-43C7-973A-DDA831F2F418}" type="presParOf" srcId="{AF7D7150-B7B4-49FC-87E8-548936E5EA78}" destId="{3AEF4B05-03EA-4414-AF7C-29CB650FA5E4}" srcOrd="1" destOrd="0" presId="urn:microsoft.com/office/officeart/2005/8/layout/orgChart1"/>
    <dgm:cxn modelId="{F5CB8BDE-23A9-400C-94D2-28366EE2BF69}" type="presParOf" srcId="{AF7D7150-B7B4-49FC-87E8-548936E5EA78}" destId="{9C2537A2-6F4A-4BDE-8AE3-9EC8DFDFA68D}" srcOrd="2" destOrd="0" presId="urn:microsoft.com/office/officeart/2005/8/layout/orgChart1"/>
    <dgm:cxn modelId="{89C65F4A-E960-49E8-AB17-301D0FC11F44}" type="presParOf" srcId="{ABF5E9A1-3B39-4EB0-8EA8-2BD6B7C2BDE3}" destId="{383B315B-93D8-4BB6-9292-A7467A6BD999}" srcOrd="2" destOrd="0" presId="urn:microsoft.com/office/officeart/2005/8/layout/orgChart1"/>
    <dgm:cxn modelId="{E4EC70C9-BBD1-4DDF-87A1-93F799E5BA86}" type="presParOf" srcId="{ABF5E9A1-3B39-4EB0-8EA8-2BD6B7C2BDE3}" destId="{CE1D0F76-299B-4174-ABB6-D910D4C6934E}" srcOrd="3" destOrd="0" presId="urn:microsoft.com/office/officeart/2005/8/layout/orgChart1"/>
    <dgm:cxn modelId="{25D2B456-2140-4D75-BF43-C58E74011EEE}" type="presParOf" srcId="{CE1D0F76-299B-4174-ABB6-D910D4C6934E}" destId="{75B4B7FD-6A07-408F-9816-C42241D4D24F}" srcOrd="0" destOrd="0" presId="urn:microsoft.com/office/officeart/2005/8/layout/orgChart1"/>
    <dgm:cxn modelId="{ECF357C6-4B18-48DE-B41C-2C4D2D0EFC87}" type="presParOf" srcId="{75B4B7FD-6A07-408F-9816-C42241D4D24F}" destId="{438F5A25-E0BE-4DE2-A543-75B7263FCF76}" srcOrd="0" destOrd="0" presId="urn:microsoft.com/office/officeart/2005/8/layout/orgChart1"/>
    <dgm:cxn modelId="{7F3D8EFB-3EC1-4DC9-8B6E-45ED7624E5B4}" type="presParOf" srcId="{75B4B7FD-6A07-408F-9816-C42241D4D24F}" destId="{D786FC2E-BBD2-4002-8CEE-741757BBB792}" srcOrd="1" destOrd="0" presId="urn:microsoft.com/office/officeart/2005/8/layout/orgChart1"/>
    <dgm:cxn modelId="{38FFD1CA-AB01-4591-A158-0A792E5EE462}" type="presParOf" srcId="{CE1D0F76-299B-4174-ABB6-D910D4C6934E}" destId="{EDA2CC02-A6A7-484B-8811-BC44CFCB5EF7}" srcOrd="1" destOrd="0" presId="urn:microsoft.com/office/officeart/2005/8/layout/orgChart1"/>
    <dgm:cxn modelId="{FDBA6B5F-B340-42CD-BD61-7D8FE60563F4}" type="presParOf" srcId="{CE1D0F76-299B-4174-ABB6-D910D4C6934E}" destId="{12D066F9-C62E-413B-A8A2-0C65703D4FD3}" srcOrd="2" destOrd="0" presId="urn:microsoft.com/office/officeart/2005/8/layout/orgChart1"/>
    <dgm:cxn modelId="{2C669ECD-4688-47EC-98E0-CB7F17A2DDE2}" type="presParOf" srcId="{ABF5E9A1-3B39-4EB0-8EA8-2BD6B7C2BDE3}" destId="{B433DA77-3E96-4679-8B50-0F6E347FF21B}" srcOrd="4" destOrd="0" presId="urn:microsoft.com/office/officeart/2005/8/layout/orgChart1"/>
    <dgm:cxn modelId="{CDF94DF9-A64D-4130-83E8-CAFC00081659}" type="presParOf" srcId="{ABF5E9A1-3B39-4EB0-8EA8-2BD6B7C2BDE3}" destId="{FB3B5859-6C0A-4595-AF8D-5936BB19714B}" srcOrd="5" destOrd="0" presId="urn:microsoft.com/office/officeart/2005/8/layout/orgChart1"/>
    <dgm:cxn modelId="{BD7C194E-0540-4C63-A280-8BB901514DBF}" type="presParOf" srcId="{FB3B5859-6C0A-4595-AF8D-5936BB19714B}" destId="{BF130287-1F86-4C62-BC0A-F18BCDDF777A}" srcOrd="0" destOrd="0" presId="urn:microsoft.com/office/officeart/2005/8/layout/orgChart1"/>
    <dgm:cxn modelId="{A8912281-8423-4DFF-A063-2DDAA6C9909D}" type="presParOf" srcId="{BF130287-1F86-4C62-BC0A-F18BCDDF777A}" destId="{994FD49C-CBB3-4F45-8EF6-A55F8E20DE1A}" srcOrd="0" destOrd="0" presId="urn:microsoft.com/office/officeart/2005/8/layout/orgChart1"/>
    <dgm:cxn modelId="{F8AFA722-7EDC-4F0E-BB20-04C4E549D940}" type="presParOf" srcId="{BF130287-1F86-4C62-BC0A-F18BCDDF777A}" destId="{25DB267A-6607-42CE-BB70-D96FD3A0E72D}" srcOrd="1" destOrd="0" presId="urn:microsoft.com/office/officeart/2005/8/layout/orgChart1"/>
    <dgm:cxn modelId="{2F2D6EC6-4EFE-4005-BFD9-A202D1D080A4}" type="presParOf" srcId="{FB3B5859-6C0A-4595-AF8D-5936BB19714B}" destId="{FE1E3499-1B58-4551-884C-C6B87C2150E9}" srcOrd="1" destOrd="0" presId="urn:microsoft.com/office/officeart/2005/8/layout/orgChart1"/>
    <dgm:cxn modelId="{C390589D-EAE3-4A9D-B358-6A1426287A8E}" type="presParOf" srcId="{FB3B5859-6C0A-4595-AF8D-5936BB19714B}" destId="{3F1F8E8C-2A99-4F64-BF26-DBD86EA65666}" srcOrd="2" destOrd="0" presId="urn:microsoft.com/office/officeart/2005/8/layout/orgChart1"/>
    <dgm:cxn modelId="{2E195218-D730-408D-94BC-110EDD11229F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InputStream</a:t>
            </a:r>
            <a:endParaRPr lang="en-US" dirty="0"/>
          </a:p>
        </p:txBody>
      </p:sp>
      <p:pic>
        <p:nvPicPr>
          <p:cNvPr id="25602" name="Picture 2" descr="Java input stream hierarc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8617102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Types of Stream </a:t>
            </a:r>
            <a:br>
              <a:rPr lang="en-IN" sz="3600" dirty="0" smtClean="0"/>
            </a:br>
            <a:r>
              <a:rPr lang="en-IN" sz="2800" b="1" i="1" dirty="0" smtClean="0"/>
              <a:t>Based of Data Handling</a:t>
            </a:r>
            <a:endParaRPr lang="en-US" sz="2800" b="1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Java, characters are stored using Unicode </a:t>
            </a:r>
            <a:r>
              <a:rPr lang="en-US" dirty="0" smtClean="0"/>
              <a:t>conventions</a:t>
            </a:r>
          </a:p>
          <a:p>
            <a:r>
              <a:rPr lang="en-US" dirty="0" smtClean="0"/>
              <a:t>Character </a:t>
            </a:r>
            <a:r>
              <a:rPr lang="en-US" dirty="0" smtClean="0"/>
              <a:t>stream automatically allows us to read/write data character by character</a:t>
            </a:r>
            <a:r>
              <a:rPr lang="en-US" dirty="0" smtClean="0"/>
              <a:t>.</a:t>
            </a:r>
          </a:p>
          <a:p>
            <a:r>
              <a:rPr lang="en-IN" dirty="0" smtClean="0"/>
              <a:t>Suitable to </a:t>
            </a:r>
            <a:r>
              <a:rPr lang="en-IN" dirty="0" smtClean="0"/>
              <a:t>perform </a:t>
            </a:r>
            <a:r>
              <a:rPr lang="en-IN" dirty="0" smtClean="0"/>
              <a:t>reading and writing in text files.</a:t>
            </a:r>
          </a:p>
          <a:p>
            <a:r>
              <a:rPr lang="en-IN" dirty="0" smtClean="0"/>
              <a:t>It process 16 bit [standard for </a:t>
            </a:r>
            <a:r>
              <a:rPr lang="en-IN" dirty="0" err="1" smtClean="0"/>
              <a:t>unicode</a:t>
            </a:r>
            <a:r>
              <a:rPr lang="en-IN" dirty="0" smtClean="0"/>
              <a:t> character] per operation[read/write].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err="1" smtClean="0"/>
              <a:t>FileReader</a:t>
            </a:r>
            <a:endParaRPr lang="en-IN" dirty="0" smtClean="0"/>
          </a:p>
          <a:p>
            <a:pPr lvl="1"/>
            <a:r>
              <a:rPr lang="en-IN" dirty="0" err="1" smtClean="0"/>
              <a:t>FileWriter</a:t>
            </a:r>
            <a:endParaRPr lang="en-IN" dirty="0" smtClean="0"/>
          </a:p>
          <a:p>
            <a:pPr lvl="1"/>
            <a:r>
              <a:rPr lang="en-IN" dirty="0" err="1" smtClean="0"/>
              <a:t>BufferedReader</a:t>
            </a:r>
            <a:endParaRPr lang="en-IN" dirty="0" smtClean="0"/>
          </a:p>
          <a:p>
            <a:pPr lvl="1"/>
            <a:r>
              <a:rPr lang="en-IN" dirty="0" err="1" smtClean="0"/>
              <a:t>BufferedWriter</a:t>
            </a:r>
            <a:endParaRPr lang="en-I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Byte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Byte streams process data byte by byte (8 bits</a:t>
            </a:r>
            <a:r>
              <a:rPr lang="en-US" dirty="0" smtClean="0"/>
              <a:t>)</a:t>
            </a:r>
          </a:p>
          <a:p>
            <a:r>
              <a:rPr lang="en-IN" dirty="0" smtClean="0"/>
              <a:t>Suitable </a:t>
            </a:r>
            <a:r>
              <a:rPr lang="en-IN" dirty="0" smtClean="0"/>
              <a:t>to </a:t>
            </a:r>
            <a:r>
              <a:rPr lang="en-IN" dirty="0" smtClean="0"/>
              <a:t>perform reading </a:t>
            </a:r>
            <a:r>
              <a:rPr lang="en-IN" dirty="0" smtClean="0"/>
              <a:t>and writing in </a:t>
            </a:r>
            <a:r>
              <a:rPr lang="en-IN" dirty="0" smtClean="0"/>
              <a:t>binary files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err="1" smtClean="0"/>
              <a:t>FileInputStream</a:t>
            </a:r>
            <a:endParaRPr lang="en-IN" dirty="0" smtClean="0"/>
          </a:p>
          <a:p>
            <a:pPr lvl="1"/>
            <a:r>
              <a:rPr lang="en-IN" dirty="0" err="1" smtClean="0"/>
              <a:t>FileOutputStream</a:t>
            </a:r>
            <a:endParaRPr lang="en-IN" dirty="0" smtClean="0"/>
          </a:p>
          <a:p>
            <a:pPr lvl="1"/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Reading from Console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BufferedReader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7239000" cy="47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66118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Console</a:t>
            </a:r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67818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743642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Java supports I/O operations for the verity of source and destinations.</a:t>
            </a:r>
          </a:p>
          <a:p>
            <a:r>
              <a:rPr lang="en-IN" dirty="0" smtClean="0"/>
              <a:t>It contain java.io package that has all classes for </a:t>
            </a:r>
            <a:r>
              <a:rPr lang="en-IN" dirty="0" err="1" smtClean="0"/>
              <a:t>io</a:t>
            </a:r>
            <a:r>
              <a:rPr lang="en-IN" dirty="0" smtClean="0"/>
              <a:t> operations.</a:t>
            </a:r>
          </a:p>
          <a:p>
            <a:r>
              <a:rPr lang="en-IN" dirty="0" smtClean="0"/>
              <a:t>It handles the streams</a:t>
            </a:r>
          </a:p>
          <a:p>
            <a:pPr lvl="1"/>
            <a:r>
              <a:rPr lang="en-IN" dirty="0" smtClean="0"/>
              <a:t>Stream is a sequence of data.</a:t>
            </a:r>
          </a:p>
          <a:p>
            <a:pPr lvl="1"/>
            <a:r>
              <a:rPr lang="en-IN" dirty="0" smtClean="0"/>
              <a:t>It can be obtained from a specific source.</a:t>
            </a:r>
          </a:p>
          <a:p>
            <a:pPr lvl="1"/>
            <a:r>
              <a:rPr lang="en-IN" dirty="0" smtClean="0"/>
              <a:t>It is processed by the program to obtain desired results.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Streams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Standard Streams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OutputStream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InputStream</a:t>
            </a:r>
            <a:endParaRPr lang="en-US" dirty="0"/>
          </a:p>
        </p:txBody>
      </p:sp>
      <p:pic>
        <p:nvPicPr>
          <p:cNvPr id="1026" name="Picture 2" descr="Java I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168" y="2362200"/>
            <a:ext cx="8391032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OutputStream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OutputStream</a:t>
            </a:r>
            <a:endParaRPr lang="en-IN" dirty="0" smtClean="0"/>
          </a:p>
          <a:p>
            <a:pPr lvl="1"/>
            <a:r>
              <a:rPr lang="en-IN" dirty="0" smtClean="0"/>
              <a:t>It is an abstract class.</a:t>
            </a:r>
          </a:p>
          <a:p>
            <a:pPr lvl="1"/>
            <a:r>
              <a:rPr lang="en-IN" dirty="0" smtClean="0"/>
              <a:t>It helps to write a data to the destination.</a:t>
            </a:r>
          </a:p>
          <a:p>
            <a:pPr lvl="1"/>
            <a:r>
              <a:rPr lang="en-US" dirty="0" smtClean="0"/>
              <a:t> It is the </a:t>
            </a:r>
            <a:r>
              <a:rPr lang="en-US" dirty="0" err="1" smtClean="0"/>
              <a:t>superclass</a:t>
            </a:r>
            <a:r>
              <a:rPr lang="en-US" dirty="0" smtClean="0"/>
              <a:t> of all classes representing an output stream of bytes</a:t>
            </a:r>
            <a:r>
              <a:rPr lang="en-US" dirty="0" smtClean="0"/>
              <a:t>.</a:t>
            </a:r>
          </a:p>
          <a:p>
            <a:r>
              <a:rPr lang="en-IN" dirty="0" err="1" smtClean="0"/>
              <a:t>InputStream</a:t>
            </a:r>
            <a:endParaRPr lang="en-IN" dirty="0" smtClean="0"/>
          </a:p>
          <a:p>
            <a:pPr lvl="1"/>
            <a:r>
              <a:rPr lang="en-IN" dirty="0" smtClean="0"/>
              <a:t>It is an abstract class.</a:t>
            </a:r>
          </a:p>
          <a:p>
            <a:pPr lvl="1"/>
            <a:r>
              <a:rPr lang="en-IN" dirty="0" smtClean="0"/>
              <a:t>It helps to </a:t>
            </a:r>
            <a:r>
              <a:rPr lang="en-IN" dirty="0" smtClean="0"/>
              <a:t>read a </a:t>
            </a:r>
            <a:r>
              <a:rPr lang="en-IN" dirty="0" smtClean="0"/>
              <a:t>data to the </a:t>
            </a:r>
            <a:r>
              <a:rPr lang="en-IN" dirty="0" smtClean="0"/>
              <a:t>source.</a:t>
            </a:r>
          </a:p>
          <a:p>
            <a:pPr lvl="1"/>
            <a:r>
              <a:rPr lang="en-US" dirty="0" smtClean="0"/>
              <a:t>It </a:t>
            </a:r>
            <a:r>
              <a:rPr lang="en-US" dirty="0" smtClean="0"/>
              <a:t>is the </a:t>
            </a:r>
            <a:r>
              <a:rPr lang="en-US" dirty="0" err="1" smtClean="0"/>
              <a:t>superclass</a:t>
            </a:r>
            <a:r>
              <a:rPr lang="en-US" dirty="0" smtClean="0"/>
              <a:t> of all classes representing an input stream of bytes.</a:t>
            </a:r>
            <a:endParaRPr lang="en-IN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OutputStream</a:t>
            </a:r>
            <a:r>
              <a:rPr lang="en-IN" dirty="0" smtClean="0"/>
              <a:t> Methods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752600"/>
          <a:ext cx="8001000" cy="4419601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6721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L="84180" marR="84180" marT="84180" marB="84180" anchor="ctr">
                    <a:lnL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84180" marR="84180" marT="84180" marB="84180" anchor="ctr">
                    <a:lnL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936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1) public void write(int)throws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write a byte to the current output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36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2) public void write(byte[])throws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write an array of byte to the current output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936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3) public void flush()throws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flushes the current output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36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4) public void close()throws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close the current output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Stream</a:t>
            </a:r>
            <a:endParaRPr lang="en-US" dirty="0"/>
          </a:p>
        </p:txBody>
      </p:sp>
      <p:pic>
        <p:nvPicPr>
          <p:cNvPr id="21506" name="Picture 2" descr="Java output stream hierarch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76" y="1752600"/>
            <a:ext cx="8582024" cy="3339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InputStream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057400"/>
          <a:ext cx="8305800" cy="4191000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66813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L="84180" marR="84180" marT="84180" marB="84180" anchor="ctr">
                    <a:lnL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84180" marR="84180" marT="84180" marB="84180" anchor="ctr">
                    <a:lnL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12957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1) public abstract int read()throws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reads the next byte of data from the input stream. It returns -1 at the end of the file.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57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2) public int available()throws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an estimate of the number of bytes that can be read from the current input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3) public void close()throws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close the current input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403</Words>
  <Application>Microsoft Office PowerPoint</Application>
  <PresentationFormat>On-screen Show (4:3)</PresentationFormat>
  <Paragraphs>95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Input and Output</vt:lpstr>
      <vt:lpstr>Input and Output</vt:lpstr>
      <vt:lpstr>Types of Streams</vt:lpstr>
      <vt:lpstr>Standard Streams</vt:lpstr>
      <vt:lpstr>OutputStream vs InputStream</vt:lpstr>
      <vt:lpstr>OutputStream vs InputStream</vt:lpstr>
      <vt:lpstr>OutputStream Methods</vt:lpstr>
      <vt:lpstr>Output Stream</vt:lpstr>
      <vt:lpstr>InputStream</vt:lpstr>
      <vt:lpstr>InputStream</vt:lpstr>
      <vt:lpstr>Types of Stream  Based of Data Handling</vt:lpstr>
      <vt:lpstr>Character Streams</vt:lpstr>
      <vt:lpstr>Byte Streams</vt:lpstr>
      <vt:lpstr>Reading from Console</vt:lpstr>
      <vt:lpstr>Using BufferedReader</vt:lpstr>
      <vt:lpstr>Output</vt:lpstr>
      <vt:lpstr>Using Console</vt:lpstr>
      <vt:lpstr>Output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464</cp:revision>
  <dcterms:created xsi:type="dcterms:W3CDTF">2018-07-08T09:57:08Z</dcterms:created>
  <dcterms:modified xsi:type="dcterms:W3CDTF">2018-08-20T09:19:36Z</dcterms:modified>
</cp:coreProperties>
</file>