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ere-is-Java-use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Induction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Things for Thought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Why ?</a:t>
            </a:r>
          </a:p>
          <a:p>
            <a:pPr lvl="1" algn="just"/>
            <a:r>
              <a:rPr lang="en-IN" dirty="0" smtClean="0"/>
              <a:t>I have programmed with python and C.</a:t>
            </a:r>
          </a:p>
          <a:p>
            <a:pPr lvl="1" algn="just"/>
            <a:r>
              <a:rPr lang="en-IN" dirty="0" smtClean="0"/>
              <a:t>Is that much important.</a:t>
            </a:r>
          </a:p>
          <a:p>
            <a:pPr lvl="1" algn="just"/>
            <a:r>
              <a:rPr lang="en-IN" dirty="0" smtClean="0"/>
              <a:t>Is there any languages like this.</a:t>
            </a:r>
          </a:p>
          <a:p>
            <a:pPr lvl="1" algn="just"/>
            <a:r>
              <a:rPr lang="en-IN" dirty="0" smtClean="0"/>
              <a:t>Am I need to study all the languages that is created to program the computer.</a:t>
            </a:r>
          </a:p>
          <a:p>
            <a:pPr lvl="1" algn="just"/>
            <a:r>
              <a:rPr lang="en-IN" dirty="0" smtClean="0"/>
              <a:t>Then why I need to do this.</a:t>
            </a:r>
          </a:p>
          <a:p>
            <a:pPr lvl="1" algn="just"/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Discusstion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 algn="ctr">
              <a:buNone/>
            </a:pPr>
            <a:r>
              <a:rPr lang="en-IN" sz="4800" dirty="0" smtClean="0"/>
              <a:t>Python </a:t>
            </a:r>
            <a:r>
              <a:rPr lang="en-IN" sz="4800" dirty="0" err="1" smtClean="0"/>
              <a:t>vs</a:t>
            </a:r>
            <a:r>
              <a:rPr lang="en-IN" sz="4800" dirty="0" smtClean="0"/>
              <a:t> C</a:t>
            </a:r>
          </a:p>
          <a:p>
            <a:pPr algn="ctr">
              <a:buNone/>
            </a:pPr>
            <a:r>
              <a:rPr lang="en-IN" sz="4000" b="1" i="1" dirty="0" smtClean="0"/>
              <a:t>What is Good &amp; What is Bad</a:t>
            </a:r>
            <a:endParaRPr lang="en-IN" sz="4000" b="1" i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developer chooses a Language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There are many factors</a:t>
            </a:r>
          </a:p>
          <a:p>
            <a:pPr lvl="1"/>
            <a:r>
              <a:rPr lang="en-IN" dirty="0" smtClean="0"/>
              <a:t>Programmers perspective</a:t>
            </a:r>
          </a:p>
          <a:p>
            <a:pPr lvl="2"/>
            <a:r>
              <a:rPr lang="en-IN" dirty="0" smtClean="0"/>
              <a:t>What is the requirement.</a:t>
            </a:r>
          </a:p>
          <a:p>
            <a:pPr lvl="2"/>
            <a:r>
              <a:rPr lang="en-IN" dirty="0" smtClean="0"/>
              <a:t>Is it an update or need to do from scratch.</a:t>
            </a:r>
          </a:p>
          <a:p>
            <a:pPr lvl="2"/>
            <a:r>
              <a:rPr lang="en-IN" dirty="0" smtClean="0"/>
              <a:t>What is time required or deadline.</a:t>
            </a:r>
          </a:p>
          <a:p>
            <a:pPr lvl="1"/>
            <a:r>
              <a:rPr lang="en-IN" dirty="0" smtClean="0"/>
              <a:t>Software companies perspective</a:t>
            </a:r>
          </a:p>
          <a:p>
            <a:pPr lvl="2"/>
            <a:r>
              <a:rPr lang="en-IN" dirty="0" smtClean="0"/>
              <a:t>What is the requirement?</a:t>
            </a:r>
          </a:p>
          <a:p>
            <a:pPr lvl="2"/>
            <a:r>
              <a:rPr lang="en-IN" dirty="0" smtClean="0"/>
              <a:t>What is the technology?</a:t>
            </a:r>
          </a:p>
          <a:p>
            <a:pPr lvl="2"/>
            <a:r>
              <a:rPr lang="en-IN" dirty="0" smtClean="0"/>
              <a:t>How much time &amp; resource needed?</a:t>
            </a:r>
          </a:p>
          <a:p>
            <a:pPr lvl="2"/>
            <a:r>
              <a:rPr lang="en-IN" dirty="0" smtClean="0"/>
              <a:t>How much I can get it? </a:t>
            </a:r>
          </a:p>
          <a:p>
            <a:pPr lvl="2"/>
            <a:endParaRPr lang="en-IN" dirty="0" smtClean="0"/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Java</a:t>
            </a:r>
            <a:endParaRPr lang="en-US" dirty="0"/>
          </a:p>
        </p:txBody>
      </p:sp>
      <p:pic>
        <p:nvPicPr>
          <p:cNvPr id="1026" name="Picture 2" descr="https://cdn-images-1.medium.com/max/1600/1*ZalDDEb73J-J6n5e65dHG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7610475" cy="4867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Contribution of Languages</a:t>
            </a:r>
            <a:endParaRPr lang="en-US" dirty="0"/>
          </a:p>
        </p:txBody>
      </p:sp>
      <p:pic>
        <p:nvPicPr>
          <p:cNvPr id="20482" name="Picture 2" descr="Image result for most useful programming language 20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752600"/>
            <a:ext cx="7143750" cy="44291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Companies using Java</a:t>
            </a:r>
            <a:endParaRPr lang="en-US" dirty="0"/>
          </a:p>
        </p:txBody>
      </p:sp>
      <p:pic>
        <p:nvPicPr>
          <p:cNvPr id="21506" name="Picture 2" descr="Image result for where is java us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362200"/>
            <a:ext cx="8267700" cy="225482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362200" y="5486400"/>
            <a:ext cx="457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https://www.quora.com/Where-is-Java-used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174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Induction</vt:lpstr>
      <vt:lpstr>Things for Thought Process</vt:lpstr>
      <vt:lpstr>Discusstion</vt:lpstr>
      <vt:lpstr>How developer chooses a Language </vt:lpstr>
      <vt:lpstr>Why Java</vt:lpstr>
      <vt:lpstr>Contribution of Languages</vt:lpstr>
      <vt:lpstr>Companies using Java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IT Department</cp:lastModifiedBy>
  <cp:revision>238</cp:revision>
  <dcterms:created xsi:type="dcterms:W3CDTF">2018-07-08T09:57:08Z</dcterms:created>
  <dcterms:modified xsi:type="dcterms:W3CDTF">2019-06-12T04:19:26Z</dcterms:modified>
</cp:coreProperties>
</file>