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8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A037D-B180-45F3-B1AB-A40EC5AA73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5541DA-F970-488A-AFBF-8EBBBF0B72C7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 smtClean="0">
              <a:latin typeface="Cambria" pitchFamily="18" charset="0"/>
              <a:ea typeface="Cambria" pitchFamily="18" charset="0"/>
            </a:rPr>
            <a:t>Inner Classes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C5863172-37D8-4B19-89D9-A36AC61DAE9A}" type="parTrans" cxnId="{1EB93FD1-25D1-470B-B0AA-73CA05F87F97}">
      <dgm:prSet/>
      <dgm:spPr/>
      <dgm:t>
        <a:bodyPr/>
        <a:lstStyle/>
        <a:p>
          <a:endParaRPr lang="en-US"/>
        </a:p>
      </dgm:t>
    </dgm:pt>
    <dgm:pt modelId="{1B0DE257-432D-4131-AF7E-1EC11F889C69}" type="sibTrans" cxnId="{1EB93FD1-25D1-470B-B0AA-73CA05F87F97}">
      <dgm:prSet/>
      <dgm:spPr/>
      <dgm:t>
        <a:bodyPr/>
        <a:lstStyle/>
        <a:p>
          <a:endParaRPr lang="en-US"/>
        </a:p>
      </dgm:t>
    </dgm:pt>
    <dgm:pt modelId="{FD5C695B-C37A-475B-B664-D31F607B554F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>
              <a:latin typeface="Cambria" pitchFamily="18" charset="0"/>
              <a:ea typeface="Cambria" pitchFamily="18" charset="0"/>
            </a:rPr>
            <a:t>Anonymous Inner Class </a:t>
          </a:r>
          <a:endParaRPr lang="en-US" sz="2000" dirty="0">
            <a:latin typeface="Cambria" pitchFamily="18" charset="0"/>
            <a:ea typeface="Cambria" pitchFamily="18" charset="0"/>
          </a:endParaRPr>
        </a:p>
      </dgm:t>
    </dgm:pt>
    <dgm:pt modelId="{A543F3A4-DF09-421F-BB8E-50337A570400}" type="parTrans" cxnId="{9360A9BC-172F-4CC3-B70A-D4C8CD143A72}">
      <dgm:prSet/>
      <dgm:spPr/>
      <dgm:t>
        <a:bodyPr/>
        <a:lstStyle/>
        <a:p>
          <a:endParaRPr lang="en-US"/>
        </a:p>
      </dgm:t>
    </dgm:pt>
    <dgm:pt modelId="{7D2689C5-ABE3-4922-BE73-0FFAC576F2BE}" type="sibTrans" cxnId="{9360A9BC-172F-4CC3-B70A-D4C8CD143A72}">
      <dgm:prSet/>
      <dgm:spPr/>
      <dgm:t>
        <a:bodyPr/>
        <a:lstStyle/>
        <a:p>
          <a:endParaRPr lang="en-US"/>
        </a:p>
      </dgm:t>
    </dgm:pt>
    <dgm:pt modelId="{FAB9217D-D327-4727-B555-FE7253F43D18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>
              <a:latin typeface="Cambria" pitchFamily="18" charset="0"/>
              <a:ea typeface="Cambria" pitchFamily="18" charset="0"/>
            </a:rPr>
            <a:t>Local Inner Class</a:t>
          </a:r>
          <a:endParaRPr lang="en-US" sz="2000" dirty="0">
            <a:latin typeface="Cambria" pitchFamily="18" charset="0"/>
            <a:ea typeface="Cambria" pitchFamily="18" charset="0"/>
          </a:endParaRPr>
        </a:p>
      </dgm:t>
    </dgm:pt>
    <dgm:pt modelId="{81896089-6B4C-4619-A72F-616C8F49DBDB}" type="parTrans" cxnId="{3D81E704-4A2C-469D-A71D-2A5FF6E755F0}">
      <dgm:prSet/>
      <dgm:spPr/>
      <dgm:t>
        <a:bodyPr/>
        <a:lstStyle/>
        <a:p>
          <a:endParaRPr lang="en-US"/>
        </a:p>
      </dgm:t>
    </dgm:pt>
    <dgm:pt modelId="{AE73D0F0-FA61-4108-8AD9-54F747BA6EE2}" type="sibTrans" cxnId="{3D81E704-4A2C-469D-A71D-2A5FF6E755F0}">
      <dgm:prSet/>
      <dgm:spPr/>
      <dgm:t>
        <a:bodyPr/>
        <a:lstStyle/>
        <a:p>
          <a:endParaRPr lang="en-US"/>
        </a:p>
      </dgm:t>
    </dgm:pt>
    <dgm:pt modelId="{FFA9EAAA-9588-486B-87D5-172088D7A60C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>
              <a:latin typeface="Cambria" pitchFamily="18" charset="0"/>
              <a:ea typeface="Cambria" pitchFamily="18" charset="0"/>
            </a:rPr>
            <a:t>Member Type Classes</a:t>
          </a:r>
          <a:endParaRPr lang="en-US" sz="2000" dirty="0">
            <a:latin typeface="Cambria" pitchFamily="18" charset="0"/>
            <a:ea typeface="Cambria" pitchFamily="18" charset="0"/>
          </a:endParaRPr>
        </a:p>
      </dgm:t>
    </dgm:pt>
    <dgm:pt modelId="{68578BE0-8AC6-4D36-B02C-FD2BB199D79F}" type="parTrans" cxnId="{9BE1A207-9567-4BC1-9DC2-4005E72B6414}">
      <dgm:prSet/>
      <dgm:spPr/>
      <dgm:t>
        <a:bodyPr/>
        <a:lstStyle/>
        <a:p>
          <a:endParaRPr lang="en-US"/>
        </a:p>
      </dgm:t>
    </dgm:pt>
    <dgm:pt modelId="{E7F6A494-0301-4104-9E1A-0B88CDFE4EB1}" type="sibTrans" cxnId="{9BE1A207-9567-4BC1-9DC2-4005E72B6414}">
      <dgm:prSet/>
      <dgm:spPr/>
      <dgm:t>
        <a:bodyPr/>
        <a:lstStyle/>
        <a:p>
          <a:endParaRPr lang="en-US"/>
        </a:p>
      </dgm:t>
    </dgm:pt>
    <dgm:pt modelId="{9C6406E0-B779-42CF-91D7-967B27B075C3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>
              <a:latin typeface="Cambria" pitchFamily="18" charset="0"/>
              <a:ea typeface="Cambria" pitchFamily="18" charset="0"/>
            </a:rPr>
            <a:t>Static Member</a:t>
          </a:r>
          <a:endParaRPr lang="en-US" sz="2000" dirty="0">
            <a:latin typeface="Cambria" pitchFamily="18" charset="0"/>
            <a:ea typeface="Cambria" pitchFamily="18" charset="0"/>
          </a:endParaRPr>
        </a:p>
      </dgm:t>
    </dgm:pt>
    <dgm:pt modelId="{CAB00B19-DAAC-41CC-8D78-3C5940EF78C5}" type="parTrans" cxnId="{E53365D2-C53B-414F-B18B-FEBC1E14CB6D}">
      <dgm:prSet/>
      <dgm:spPr/>
      <dgm:t>
        <a:bodyPr/>
        <a:lstStyle/>
        <a:p>
          <a:endParaRPr lang="en-US"/>
        </a:p>
      </dgm:t>
    </dgm:pt>
    <dgm:pt modelId="{0A9CBFB7-EDBA-4404-A69F-6B6F3A5C339C}" type="sibTrans" cxnId="{E53365D2-C53B-414F-B18B-FEBC1E14CB6D}">
      <dgm:prSet/>
      <dgm:spPr/>
      <dgm:t>
        <a:bodyPr/>
        <a:lstStyle/>
        <a:p>
          <a:endParaRPr lang="en-US"/>
        </a:p>
      </dgm:t>
    </dgm:pt>
    <dgm:pt modelId="{4BDF8052-7DAC-484A-B771-024B45C11B28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>
              <a:latin typeface="Cambria" pitchFamily="18" charset="0"/>
              <a:ea typeface="Cambria" pitchFamily="18" charset="0"/>
            </a:rPr>
            <a:t>Non Static Member</a:t>
          </a:r>
          <a:endParaRPr lang="en-US" sz="2000" dirty="0">
            <a:latin typeface="Cambria" pitchFamily="18" charset="0"/>
            <a:ea typeface="Cambria" pitchFamily="18" charset="0"/>
          </a:endParaRPr>
        </a:p>
      </dgm:t>
    </dgm:pt>
    <dgm:pt modelId="{B5044B6C-A151-4DF9-8158-8D4E58D10D07}" type="parTrans" cxnId="{D945E3B6-F5EB-4C8E-96ED-11CC6689F320}">
      <dgm:prSet/>
      <dgm:spPr/>
      <dgm:t>
        <a:bodyPr/>
        <a:lstStyle/>
        <a:p>
          <a:endParaRPr lang="en-US"/>
        </a:p>
      </dgm:t>
    </dgm:pt>
    <dgm:pt modelId="{DF089D14-CA89-4F6F-8CC9-B06A1DE17FA9}" type="sibTrans" cxnId="{D945E3B6-F5EB-4C8E-96ED-11CC6689F320}">
      <dgm:prSet/>
      <dgm:spPr/>
      <dgm:t>
        <a:bodyPr/>
        <a:lstStyle/>
        <a:p>
          <a:endParaRPr lang="en-US"/>
        </a:p>
      </dgm:t>
    </dgm:pt>
    <dgm:pt modelId="{BE01B2FD-6246-4E8A-B0A1-09E2949F3513}" type="pres">
      <dgm:prSet presAssocID="{1FCA037D-B180-45F3-B1AB-A40EC5AA73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1CB37F7-F551-45B5-A869-4E6A8FF90433}" type="pres">
      <dgm:prSet presAssocID="{0F5541DA-F970-488A-AFBF-8EBBBF0B72C7}" presName="hierRoot1" presStyleCnt="0">
        <dgm:presLayoutVars>
          <dgm:hierBranch val="init"/>
        </dgm:presLayoutVars>
      </dgm:prSet>
      <dgm:spPr/>
    </dgm:pt>
    <dgm:pt modelId="{E58F549E-2E51-4287-A40C-40A8DB1266B3}" type="pres">
      <dgm:prSet presAssocID="{0F5541DA-F970-488A-AFBF-8EBBBF0B72C7}" presName="rootComposite1" presStyleCnt="0"/>
      <dgm:spPr/>
    </dgm:pt>
    <dgm:pt modelId="{AD165FCD-5D1E-4DD3-9965-10BEA23481E3}" type="pres">
      <dgm:prSet presAssocID="{0F5541DA-F970-488A-AFBF-8EBBBF0B72C7}" presName="rootText1" presStyleLbl="node0" presStyleIdx="0" presStyleCnt="1" custScaleX="2037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32F023-C322-4949-B3D3-1E583D474816}" type="pres">
      <dgm:prSet presAssocID="{0F5541DA-F970-488A-AFBF-8EBBBF0B72C7}" presName="rootConnector1" presStyleLbl="node1" presStyleIdx="0" presStyleCnt="0"/>
      <dgm:spPr/>
    </dgm:pt>
    <dgm:pt modelId="{566ADBB7-D602-4357-A36A-CF931CA1A9AE}" type="pres">
      <dgm:prSet presAssocID="{0F5541DA-F970-488A-AFBF-8EBBBF0B72C7}" presName="hierChild2" presStyleCnt="0"/>
      <dgm:spPr/>
    </dgm:pt>
    <dgm:pt modelId="{F89C4E94-E326-4685-BCB9-1570F43BBDDB}" type="pres">
      <dgm:prSet presAssocID="{68578BE0-8AC6-4D36-B02C-FD2BB199D79F}" presName="Name37" presStyleLbl="parChTrans1D2" presStyleIdx="0" presStyleCnt="3"/>
      <dgm:spPr/>
    </dgm:pt>
    <dgm:pt modelId="{D4B25EF4-8ED3-40BB-9BE9-943302293C11}" type="pres">
      <dgm:prSet presAssocID="{FFA9EAAA-9588-486B-87D5-172088D7A60C}" presName="hierRoot2" presStyleCnt="0">
        <dgm:presLayoutVars>
          <dgm:hierBranch val="init"/>
        </dgm:presLayoutVars>
      </dgm:prSet>
      <dgm:spPr/>
    </dgm:pt>
    <dgm:pt modelId="{DBB55C62-7E02-471A-A53F-963DE69338FD}" type="pres">
      <dgm:prSet presAssocID="{FFA9EAAA-9588-486B-87D5-172088D7A60C}" presName="rootComposite" presStyleCnt="0"/>
      <dgm:spPr/>
    </dgm:pt>
    <dgm:pt modelId="{2820B39E-49DD-43B1-8989-F3F72BD5453D}" type="pres">
      <dgm:prSet presAssocID="{FFA9EAAA-9588-486B-87D5-172088D7A60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7FA044-CEB8-4589-839C-090F27DC0D62}" type="pres">
      <dgm:prSet presAssocID="{FFA9EAAA-9588-486B-87D5-172088D7A60C}" presName="rootConnector" presStyleLbl="node2" presStyleIdx="0" presStyleCnt="3"/>
      <dgm:spPr/>
    </dgm:pt>
    <dgm:pt modelId="{EC122215-58FB-4CCE-AB54-359720DB3534}" type="pres">
      <dgm:prSet presAssocID="{FFA9EAAA-9588-486B-87D5-172088D7A60C}" presName="hierChild4" presStyleCnt="0"/>
      <dgm:spPr/>
    </dgm:pt>
    <dgm:pt modelId="{77067B00-2A10-4067-A21B-4836E21C4012}" type="pres">
      <dgm:prSet presAssocID="{CAB00B19-DAAC-41CC-8D78-3C5940EF78C5}" presName="Name37" presStyleLbl="parChTrans1D3" presStyleIdx="0" presStyleCnt="2"/>
      <dgm:spPr/>
    </dgm:pt>
    <dgm:pt modelId="{D64A773A-B886-44DF-91F5-B43666504894}" type="pres">
      <dgm:prSet presAssocID="{9C6406E0-B779-42CF-91D7-967B27B075C3}" presName="hierRoot2" presStyleCnt="0">
        <dgm:presLayoutVars>
          <dgm:hierBranch val="init"/>
        </dgm:presLayoutVars>
      </dgm:prSet>
      <dgm:spPr/>
    </dgm:pt>
    <dgm:pt modelId="{A68D7EE6-4FD4-4A96-8708-E4C5561D98F2}" type="pres">
      <dgm:prSet presAssocID="{9C6406E0-B779-42CF-91D7-967B27B075C3}" presName="rootComposite" presStyleCnt="0"/>
      <dgm:spPr/>
    </dgm:pt>
    <dgm:pt modelId="{7DEF1CDF-EB00-4F70-9774-0FA4EE25653E}" type="pres">
      <dgm:prSet presAssocID="{9C6406E0-B779-42CF-91D7-967B27B075C3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21FF3-1967-4F41-A9E5-A89F5D1AEE6E}" type="pres">
      <dgm:prSet presAssocID="{9C6406E0-B779-42CF-91D7-967B27B075C3}" presName="rootConnector" presStyleLbl="node3" presStyleIdx="0" presStyleCnt="2"/>
      <dgm:spPr/>
    </dgm:pt>
    <dgm:pt modelId="{3CEF3E3B-866C-4A88-9FB6-86D3B66359F1}" type="pres">
      <dgm:prSet presAssocID="{9C6406E0-B779-42CF-91D7-967B27B075C3}" presName="hierChild4" presStyleCnt="0"/>
      <dgm:spPr/>
    </dgm:pt>
    <dgm:pt modelId="{5974C2A1-86D2-45B2-A697-F532546A8E83}" type="pres">
      <dgm:prSet presAssocID="{9C6406E0-B779-42CF-91D7-967B27B075C3}" presName="hierChild5" presStyleCnt="0"/>
      <dgm:spPr/>
    </dgm:pt>
    <dgm:pt modelId="{4C0617AE-3950-45B7-B419-602516031D97}" type="pres">
      <dgm:prSet presAssocID="{B5044B6C-A151-4DF9-8158-8D4E58D10D07}" presName="Name37" presStyleLbl="parChTrans1D3" presStyleIdx="1" presStyleCnt="2"/>
      <dgm:spPr/>
    </dgm:pt>
    <dgm:pt modelId="{719EFA5D-57A5-4FAE-A9DF-03E773BFFF54}" type="pres">
      <dgm:prSet presAssocID="{4BDF8052-7DAC-484A-B771-024B45C11B28}" presName="hierRoot2" presStyleCnt="0">
        <dgm:presLayoutVars>
          <dgm:hierBranch val="init"/>
        </dgm:presLayoutVars>
      </dgm:prSet>
      <dgm:spPr/>
    </dgm:pt>
    <dgm:pt modelId="{E0A7862C-AFDF-4DAA-9E57-887EB7A7F29B}" type="pres">
      <dgm:prSet presAssocID="{4BDF8052-7DAC-484A-B771-024B45C11B28}" presName="rootComposite" presStyleCnt="0"/>
      <dgm:spPr/>
    </dgm:pt>
    <dgm:pt modelId="{883B787B-5366-45A7-9E7E-41E5404435FF}" type="pres">
      <dgm:prSet presAssocID="{4BDF8052-7DAC-484A-B771-024B45C11B28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08A7D1-8D7D-4B02-AAC0-E6E3FF1CA8D2}" type="pres">
      <dgm:prSet presAssocID="{4BDF8052-7DAC-484A-B771-024B45C11B28}" presName="rootConnector" presStyleLbl="node3" presStyleIdx="1" presStyleCnt="2"/>
      <dgm:spPr/>
    </dgm:pt>
    <dgm:pt modelId="{684C8322-25A3-4523-9E0D-BBE0C45BFEC9}" type="pres">
      <dgm:prSet presAssocID="{4BDF8052-7DAC-484A-B771-024B45C11B28}" presName="hierChild4" presStyleCnt="0"/>
      <dgm:spPr/>
    </dgm:pt>
    <dgm:pt modelId="{26E5BA91-B7A4-4040-B205-3F45D1D6D7FC}" type="pres">
      <dgm:prSet presAssocID="{4BDF8052-7DAC-484A-B771-024B45C11B28}" presName="hierChild5" presStyleCnt="0"/>
      <dgm:spPr/>
    </dgm:pt>
    <dgm:pt modelId="{6584D928-BF4E-4C74-A7FA-EFE54749B7BE}" type="pres">
      <dgm:prSet presAssocID="{FFA9EAAA-9588-486B-87D5-172088D7A60C}" presName="hierChild5" presStyleCnt="0"/>
      <dgm:spPr/>
    </dgm:pt>
    <dgm:pt modelId="{14AC7587-3860-48BC-BED9-12BF14A5CAD6}" type="pres">
      <dgm:prSet presAssocID="{A543F3A4-DF09-421F-BB8E-50337A570400}" presName="Name37" presStyleLbl="parChTrans1D2" presStyleIdx="1" presStyleCnt="3"/>
      <dgm:spPr/>
    </dgm:pt>
    <dgm:pt modelId="{5D18DA84-13EF-481E-934C-5FD14ED59BEB}" type="pres">
      <dgm:prSet presAssocID="{FD5C695B-C37A-475B-B664-D31F607B554F}" presName="hierRoot2" presStyleCnt="0">
        <dgm:presLayoutVars>
          <dgm:hierBranch val="init"/>
        </dgm:presLayoutVars>
      </dgm:prSet>
      <dgm:spPr/>
    </dgm:pt>
    <dgm:pt modelId="{53F47BDA-99A5-443E-800B-FAF3717B6DE3}" type="pres">
      <dgm:prSet presAssocID="{FD5C695B-C37A-475B-B664-D31F607B554F}" presName="rootComposite" presStyleCnt="0"/>
      <dgm:spPr/>
    </dgm:pt>
    <dgm:pt modelId="{AC379FC1-16B5-4902-9432-CF7BBC928D93}" type="pres">
      <dgm:prSet presAssocID="{FD5C695B-C37A-475B-B664-D31F607B554F}" presName="rootText" presStyleLbl="node2" presStyleIdx="1" presStyleCnt="3">
        <dgm:presLayoutVars>
          <dgm:chPref val="3"/>
        </dgm:presLayoutVars>
      </dgm:prSet>
      <dgm:spPr/>
    </dgm:pt>
    <dgm:pt modelId="{ABE1F4BF-F32C-466A-B202-611D18864053}" type="pres">
      <dgm:prSet presAssocID="{FD5C695B-C37A-475B-B664-D31F607B554F}" presName="rootConnector" presStyleLbl="node2" presStyleIdx="1" presStyleCnt="3"/>
      <dgm:spPr/>
    </dgm:pt>
    <dgm:pt modelId="{03D4781E-55A6-4020-BF14-23AFD2D8E0F0}" type="pres">
      <dgm:prSet presAssocID="{FD5C695B-C37A-475B-B664-D31F607B554F}" presName="hierChild4" presStyleCnt="0"/>
      <dgm:spPr/>
    </dgm:pt>
    <dgm:pt modelId="{19D0874F-793A-48B6-8BF1-A819D2EA2E15}" type="pres">
      <dgm:prSet presAssocID="{FD5C695B-C37A-475B-B664-D31F607B554F}" presName="hierChild5" presStyleCnt="0"/>
      <dgm:spPr/>
    </dgm:pt>
    <dgm:pt modelId="{97BC9B14-A5F4-4BE9-8178-F63685978A93}" type="pres">
      <dgm:prSet presAssocID="{81896089-6B4C-4619-A72F-616C8F49DBDB}" presName="Name37" presStyleLbl="parChTrans1D2" presStyleIdx="2" presStyleCnt="3"/>
      <dgm:spPr/>
    </dgm:pt>
    <dgm:pt modelId="{7798885C-6ADB-46AD-BC7A-89C2537DC66C}" type="pres">
      <dgm:prSet presAssocID="{FAB9217D-D327-4727-B555-FE7253F43D18}" presName="hierRoot2" presStyleCnt="0">
        <dgm:presLayoutVars>
          <dgm:hierBranch val="init"/>
        </dgm:presLayoutVars>
      </dgm:prSet>
      <dgm:spPr/>
    </dgm:pt>
    <dgm:pt modelId="{625C5E79-837D-48FC-B26D-4FCCB01D0F88}" type="pres">
      <dgm:prSet presAssocID="{FAB9217D-D327-4727-B555-FE7253F43D18}" presName="rootComposite" presStyleCnt="0"/>
      <dgm:spPr/>
    </dgm:pt>
    <dgm:pt modelId="{82DFB550-38F6-41B2-9150-EA4006F725DA}" type="pres">
      <dgm:prSet presAssocID="{FAB9217D-D327-4727-B555-FE7253F43D18}" presName="rootText" presStyleLbl="node2" presStyleIdx="2" presStyleCnt="3">
        <dgm:presLayoutVars>
          <dgm:chPref val="3"/>
        </dgm:presLayoutVars>
      </dgm:prSet>
      <dgm:spPr/>
    </dgm:pt>
    <dgm:pt modelId="{A042C276-FA76-4527-BA81-681E8C33FD5D}" type="pres">
      <dgm:prSet presAssocID="{FAB9217D-D327-4727-B555-FE7253F43D18}" presName="rootConnector" presStyleLbl="node2" presStyleIdx="2" presStyleCnt="3"/>
      <dgm:spPr/>
    </dgm:pt>
    <dgm:pt modelId="{7888D280-3A4B-446E-A22D-B002B0AF2052}" type="pres">
      <dgm:prSet presAssocID="{FAB9217D-D327-4727-B555-FE7253F43D18}" presName="hierChild4" presStyleCnt="0"/>
      <dgm:spPr/>
    </dgm:pt>
    <dgm:pt modelId="{572EF5B7-E890-486C-ACB6-46DA2122B1BA}" type="pres">
      <dgm:prSet presAssocID="{FAB9217D-D327-4727-B555-FE7253F43D18}" presName="hierChild5" presStyleCnt="0"/>
      <dgm:spPr/>
    </dgm:pt>
    <dgm:pt modelId="{F5D7E01B-DAD5-4BA4-B41D-8963E8F32158}" type="pres">
      <dgm:prSet presAssocID="{0F5541DA-F970-488A-AFBF-8EBBBF0B72C7}" presName="hierChild3" presStyleCnt="0"/>
      <dgm:spPr/>
    </dgm:pt>
  </dgm:ptLst>
  <dgm:cxnLst>
    <dgm:cxn modelId="{163FADC0-4B32-4D11-91C4-058635EA78F6}" type="presOf" srcId="{68578BE0-8AC6-4D36-B02C-FD2BB199D79F}" destId="{F89C4E94-E326-4685-BCB9-1570F43BBDDB}" srcOrd="0" destOrd="0" presId="urn:microsoft.com/office/officeart/2005/8/layout/orgChart1"/>
    <dgm:cxn modelId="{8566308D-B782-4B13-B748-7886B9F48478}" type="presOf" srcId="{9C6406E0-B779-42CF-91D7-967B27B075C3}" destId="{7DEF1CDF-EB00-4F70-9774-0FA4EE25653E}" srcOrd="0" destOrd="0" presId="urn:microsoft.com/office/officeart/2005/8/layout/orgChart1"/>
    <dgm:cxn modelId="{8A4380D5-F000-4EE4-A913-3C78F80EA939}" type="presOf" srcId="{FFA9EAAA-9588-486B-87D5-172088D7A60C}" destId="{987FA044-CEB8-4589-839C-090F27DC0D62}" srcOrd="1" destOrd="0" presId="urn:microsoft.com/office/officeart/2005/8/layout/orgChart1"/>
    <dgm:cxn modelId="{25133E50-4EFA-48DB-B267-36547C669D87}" type="presOf" srcId="{81896089-6B4C-4619-A72F-616C8F49DBDB}" destId="{97BC9B14-A5F4-4BE9-8178-F63685978A93}" srcOrd="0" destOrd="0" presId="urn:microsoft.com/office/officeart/2005/8/layout/orgChart1"/>
    <dgm:cxn modelId="{3D81E704-4A2C-469D-A71D-2A5FF6E755F0}" srcId="{0F5541DA-F970-488A-AFBF-8EBBBF0B72C7}" destId="{FAB9217D-D327-4727-B555-FE7253F43D18}" srcOrd="2" destOrd="0" parTransId="{81896089-6B4C-4619-A72F-616C8F49DBDB}" sibTransId="{AE73D0F0-FA61-4108-8AD9-54F747BA6EE2}"/>
    <dgm:cxn modelId="{6068A289-8B38-4A6C-BC3B-AC503063756D}" type="presOf" srcId="{A543F3A4-DF09-421F-BB8E-50337A570400}" destId="{14AC7587-3860-48BC-BED9-12BF14A5CAD6}" srcOrd="0" destOrd="0" presId="urn:microsoft.com/office/officeart/2005/8/layout/orgChart1"/>
    <dgm:cxn modelId="{A8DB3C95-A434-429E-8E48-46499620E559}" type="presOf" srcId="{FAB9217D-D327-4727-B555-FE7253F43D18}" destId="{82DFB550-38F6-41B2-9150-EA4006F725DA}" srcOrd="0" destOrd="0" presId="urn:microsoft.com/office/officeart/2005/8/layout/orgChart1"/>
    <dgm:cxn modelId="{9DF3EFA0-7CD9-496C-9D95-27820B9793C8}" type="presOf" srcId="{9C6406E0-B779-42CF-91D7-967B27B075C3}" destId="{CC021FF3-1967-4F41-A9E5-A89F5D1AEE6E}" srcOrd="1" destOrd="0" presId="urn:microsoft.com/office/officeart/2005/8/layout/orgChart1"/>
    <dgm:cxn modelId="{F8F3EE41-3EB6-4905-BC87-555DAA343278}" type="presOf" srcId="{FAB9217D-D327-4727-B555-FE7253F43D18}" destId="{A042C276-FA76-4527-BA81-681E8C33FD5D}" srcOrd="1" destOrd="0" presId="urn:microsoft.com/office/officeart/2005/8/layout/orgChart1"/>
    <dgm:cxn modelId="{56249E66-B12E-4A39-92C5-AEC81EEB2451}" type="presOf" srcId="{4BDF8052-7DAC-484A-B771-024B45C11B28}" destId="{9008A7D1-8D7D-4B02-AAC0-E6E3FF1CA8D2}" srcOrd="1" destOrd="0" presId="urn:microsoft.com/office/officeart/2005/8/layout/orgChart1"/>
    <dgm:cxn modelId="{E53365D2-C53B-414F-B18B-FEBC1E14CB6D}" srcId="{FFA9EAAA-9588-486B-87D5-172088D7A60C}" destId="{9C6406E0-B779-42CF-91D7-967B27B075C3}" srcOrd="0" destOrd="0" parTransId="{CAB00B19-DAAC-41CC-8D78-3C5940EF78C5}" sibTransId="{0A9CBFB7-EDBA-4404-A69F-6B6F3A5C339C}"/>
    <dgm:cxn modelId="{9BE1A207-9567-4BC1-9DC2-4005E72B6414}" srcId="{0F5541DA-F970-488A-AFBF-8EBBBF0B72C7}" destId="{FFA9EAAA-9588-486B-87D5-172088D7A60C}" srcOrd="0" destOrd="0" parTransId="{68578BE0-8AC6-4D36-B02C-FD2BB199D79F}" sibTransId="{E7F6A494-0301-4104-9E1A-0B88CDFE4EB1}"/>
    <dgm:cxn modelId="{2471AE01-0B8E-4A69-A055-B26A5259207A}" type="presOf" srcId="{FFA9EAAA-9588-486B-87D5-172088D7A60C}" destId="{2820B39E-49DD-43B1-8989-F3F72BD5453D}" srcOrd="0" destOrd="0" presId="urn:microsoft.com/office/officeart/2005/8/layout/orgChart1"/>
    <dgm:cxn modelId="{E15A7E7D-8C00-41FD-8182-F4A2B0E0712F}" type="presOf" srcId="{FD5C695B-C37A-475B-B664-D31F607B554F}" destId="{AC379FC1-16B5-4902-9432-CF7BBC928D93}" srcOrd="0" destOrd="0" presId="urn:microsoft.com/office/officeart/2005/8/layout/orgChart1"/>
    <dgm:cxn modelId="{18D1333B-9ABA-4EF6-B584-31E538E284F8}" type="presOf" srcId="{0F5541DA-F970-488A-AFBF-8EBBBF0B72C7}" destId="{AD165FCD-5D1E-4DD3-9965-10BEA23481E3}" srcOrd="0" destOrd="0" presId="urn:microsoft.com/office/officeart/2005/8/layout/orgChart1"/>
    <dgm:cxn modelId="{9360A9BC-172F-4CC3-B70A-D4C8CD143A72}" srcId="{0F5541DA-F970-488A-AFBF-8EBBBF0B72C7}" destId="{FD5C695B-C37A-475B-B664-D31F607B554F}" srcOrd="1" destOrd="0" parTransId="{A543F3A4-DF09-421F-BB8E-50337A570400}" sibTransId="{7D2689C5-ABE3-4922-BE73-0FFAC576F2BE}"/>
    <dgm:cxn modelId="{D945E3B6-F5EB-4C8E-96ED-11CC6689F320}" srcId="{FFA9EAAA-9588-486B-87D5-172088D7A60C}" destId="{4BDF8052-7DAC-484A-B771-024B45C11B28}" srcOrd="1" destOrd="0" parTransId="{B5044B6C-A151-4DF9-8158-8D4E58D10D07}" sibTransId="{DF089D14-CA89-4F6F-8CC9-B06A1DE17FA9}"/>
    <dgm:cxn modelId="{E09A7F28-6483-4371-807A-27D415919561}" type="presOf" srcId="{1FCA037D-B180-45F3-B1AB-A40EC5AA7390}" destId="{BE01B2FD-6246-4E8A-B0A1-09E2949F3513}" srcOrd="0" destOrd="0" presId="urn:microsoft.com/office/officeart/2005/8/layout/orgChart1"/>
    <dgm:cxn modelId="{83237CD7-39B4-4A07-A4F5-DEC3D81F88C6}" type="presOf" srcId="{0F5541DA-F970-488A-AFBF-8EBBBF0B72C7}" destId="{FC32F023-C322-4949-B3D3-1E583D474816}" srcOrd="1" destOrd="0" presId="urn:microsoft.com/office/officeart/2005/8/layout/orgChart1"/>
    <dgm:cxn modelId="{3AD702ED-E385-4640-A082-0FF1B51E7F5C}" type="presOf" srcId="{B5044B6C-A151-4DF9-8158-8D4E58D10D07}" destId="{4C0617AE-3950-45B7-B419-602516031D97}" srcOrd="0" destOrd="0" presId="urn:microsoft.com/office/officeart/2005/8/layout/orgChart1"/>
    <dgm:cxn modelId="{BC8DC297-A1F1-483B-B501-713BF1FBE69B}" type="presOf" srcId="{4BDF8052-7DAC-484A-B771-024B45C11B28}" destId="{883B787B-5366-45A7-9E7E-41E5404435FF}" srcOrd="0" destOrd="0" presId="urn:microsoft.com/office/officeart/2005/8/layout/orgChart1"/>
    <dgm:cxn modelId="{04805620-A3E0-43A1-9D58-016CE7A28703}" type="presOf" srcId="{CAB00B19-DAAC-41CC-8D78-3C5940EF78C5}" destId="{77067B00-2A10-4067-A21B-4836E21C4012}" srcOrd="0" destOrd="0" presId="urn:microsoft.com/office/officeart/2005/8/layout/orgChart1"/>
    <dgm:cxn modelId="{2F7EC78A-05C6-42DB-9D70-13477CF0268C}" type="presOf" srcId="{FD5C695B-C37A-475B-B664-D31F607B554F}" destId="{ABE1F4BF-F32C-466A-B202-611D18864053}" srcOrd="1" destOrd="0" presId="urn:microsoft.com/office/officeart/2005/8/layout/orgChart1"/>
    <dgm:cxn modelId="{1EB93FD1-25D1-470B-B0AA-73CA05F87F97}" srcId="{1FCA037D-B180-45F3-B1AB-A40EC5AA7390}" destId="{0F5541DA-F970-488A-AFBF-8EBBBF0B72C7}" srcOrd="0" destOrd="0" parTransId="{C5863172-37D8-4B19-89D9-A36AC61DAE9A}" sibTransId="{1B0DE257-432D-4131-AF7E-1EC11F889C69}"/>
    <dgm:cxn modelId="{05C62885-A02E-4198-BAE8-44BCF966BDFB}" type="presParOf" srcId="{BE01B2FD-6246-4E8A-B0A1-09E2949F3513}" destId="{41CB37F7-F551-45B5-A869-4E6A8FF90433}" srcOrd="0" destOrd="0" presId="urn:microsoft.com/office/officeart/2005/8/layout/orgChart1"/>
    <dgm:cxn modelId="{3BB9F6F2-ABB0-4A7C-9B73-9434B5FD9006}" type="presParOf" srcId="{41CB37F7-F551-45B5-A869-4E6A8FF90433}" destId="{E58F549E-2E51-4287-A40C-40A8DB1266B3}" srcOrd="0" destOrd="0" presId="urn:microsoft.com/office/officeart/2005/8/layout/orgChart1"/>
    <dgm:cxn modelId="{31E5ED0A-EF16-42A9-BBC8-50AF7F0EAEFF}" type="presParOf" srcId="{E58F549E-2E51-4287-A40C-40A8DB1266B3}" destId="{AD165FCD-5D1E-4DD3-9965-10BEA23481E3}" srcOrd="0" destOrd="0" presId="urn:microsoft.com/office/officeart/2005/8/layout/orgChart1"/>
    <dgm:cxn modelId="{057F0F4C-5B9D-4C23-A77E-9D31EB04D4A1}" type="presParOf" srcId="{E58F549E-2E51-4287-A40C-40A8DB1266B3}" destId="{FC32F023-C322-4949-B3D3-1E583D474816}" srcOrd="1" destOrd="0" presId="urn:microsoft.com/office/officeart/2005/8/layout/orgChart1"/>
    <dgm:cxn modelId="{CBDC7E72-00C4-4DF2-8117-67E36E68393C}" type="presParOf" srcId="{41CB37F7-F551-45B5-A869-4E6A8FF90433}" destId="{566ADBB7-D602-4357-A36A-CF931CA1A9AE}" srcOrd="1" destOrd="0" presId="urn:microsoft.com/office/officeart/2005/8/layout/orgChart1"/>
    <dgm:cxn modelId="{7613F41B-367E-4825-9283-F42C8EAB4910}" type="presParOf" srcId="{566ADBB7-D602-4357-A36A-CF931CA1A9AE}" destId="{F89C4E94-E326-4685-BCB9-1570F43BBDDB}" srcOrd="0" destOrd="0" presId="urn:microsoft.com/office/officeart/2005/8/layout/orgChart1"/>
    <dgm:cxn modelId="{D22A5FC4-DFE5-4734-9643-063C3D6BED74}" type="presParOf" srcId="{566ADBB7-D602-4357-A36A-CF931CA1A9AE}" destId="{D4B25EF4-8ED3-40BB-9BE9-943302293C11}" srcOrd="1" destOrd="0" presId="urn:microsoft.com/office/officeart/2005/8/layout/orgChart1"/>
    <dgm:cxn modelId="{F987100C-9F03-4FE6-8F57-89E70B4DAE29}" type="presParOf" srcId="{D4B25EF4-8ED3-40BB-9BE9-943302293C11}" destId="{DBB55C62-7E02-471A-A53F-963DE69338FD}" srcOrd="0" destOrd="0" presId="urn:microsoft.com/office/officeart/2005/8/layout/orgChart1"/>
    <dgm:cxn modelId="{699DBBCC-F11F-470D-A210-23378EC40108}" type="presParOf" srcId="{DBB55C62-7E02-471A-A53F-963DE69338FD}" destId="{2820B39E-49DD-43B1-8989-F3F72BD5453D}" srcOrd="0" destOrd="0" presId="urn:microsoft.com/office/officeart/2005/8/layout/orgChart1"/>
    <dgm:cxn modelId="{35998F98-3495-4ABC-A40B-3D1DB3E62B44}" type="presParOf" srcId="{DBB55C62-7E02-471A-A53F-963DE69338FD}" destId="{987FA044-CEB8-4589-839C-090F27DC0D62}" srcOrd="1" destOrd="0" presId="urn:microsoft.com/office/officeart/2005/8/layout/orgChart1"/>
    <dgm:cxn modelId="{9EB76ACB-4AEA-43AA-B13B-96C9754137D1}" type="presParOf" srcId="{D4B25EF4-8ED3-40BB-9BE9-943302293C11}" destId="{EC122215-58FB-4CCE-AB54-359720DB3534}" srcOrd="1" destOrd="0" presId="urn:microsoft.com/office/officeart/2005/8/layout/orgChart1"/>
    <dgm:cxn modelId="{5E346465-6475-4205-B426-60DCEF9C1717}" type="presParOf" srcId="{EC122215-58FB-4CCE-AB54-359720DB3534}" destId="{77067B00-2A10-4067-A21B-4836E21C4012}" srcOrd="0" destOrd="0" presId="urn:microsoft.com/office/officeart/2005/8/layout/orgChart1"/>
    <dgm:cxn modelId="{4CA2B40A-66BF-4CF5-B3EF-F7586F677B3F}" type="presParOf" srcId="{EC122215-58FB-4CCE-AB54-359720DB3534}" destId="{D64A773A-B886-44DF-91F5-B43666504894}" srcOrd="1" destOrd="0" presId="urn:microsoft.com/office/officeart/2005/8/layout/orgChart1"/>
    <dgm:cxn modelId="{D6639EDE-5FB5-4897-9E00-1C54067AD417}" type="presParOf" srcId="{D64A773A-B886-44DF-91F5-B43666504894}" destId="{A68D7EE6-4FD4-4A96-8708-E4C5561D98F2}" srcOrd="0" destOrd="0" presId="urn:microsoft.com/office/officeart/2005/8/layout/orgChart1"/>
    <dgm:cxn modelId="{0573D707-FC70-4563-9DC3-37E11643D96A}" type="presParOf" srcId="{A68D7EE6-4FD4-4A96-8708-E4C5561D98F2}" destId="{7DEF1CDF-EB00-4F70-9774-0FA4EE25653E}" srcOrd="0" destOrd="0" presId="urn:microsoft.com/office/officeart/2005/8/layout/orgChart1"/>
    <dgm:cxn modelId="{EA3210DA-A1B9-43FD-88F3-49E68F899183}" type="presParOf" srcId="{A68D7EE6-4FD4-4A96-8708-E4C5561D98F2}" destId="{CC021FF3-1967-4F41-A9E5-A89F5D1AEE6E}" srcOrd="1" destOrd="0" presId="urn:microsoft.com/office/officeart/2005/8/layout/orgChart1"/>
    <dgm:cxn modelId="{D096A5E9-7167-4BF0-9D2C-402543FBC88C}" type="presParOf" srcId="{D64A773A-B886-44DF-91F5-B43666504894}" destId="{3CEF3E3B-866C-4A88-9FB6-86D3B66359F1}" srcOrd="1" destOrd="0" presId="urn:microsoft.com/office/officeart/2005/8/layout/orgChart1"/>
    <dgm:cxn modelId="{3608EC59-4C05-4B43-9A54-05A2C6D35317}" type="presParOf" srcId="{D64A773A-B886-44DF-91F5-B43666504894}" destId="{5974C2A1-86D2-45B2-A697-F532546A8E83}" srcOrd="2" destOrd="0" presId="urn:microsoft.com/office/officeart/2005/8/layout/orgChart1"/>
    <dgm:cxn modelId="{AE7938BE-E539-40BD-98FE-6F7FD6E681CC}" type="presParOf" srcId="{EC122215-58FB-4CCE-AB54-359720DB3534}" destId="{4C0617AE-3950-45B7-B419-602516031D97}" srcOrd="2" destOrd="0" presId="urn:microsoft.com/office/officeart/2005/8/layout/orgChart1"/>
    <dgm:cxn modelId="{189DBD31-3A64-487D-B7E9-AE969D9076E0}" type="presParOf" srcId="{EC122215-58FB-4CCE-AB54-359720DB3534}" destId="{719EFA5D-57A5-4FAE-A9DF-03E773BFFF54}" srcOrd="3" destOrd="0" presId="urn:microsoft.com/office/officeart/2005/8/layout/orgChart1"/>
    <dgm:cxn modelId="{5C5E17DC-DE5A-4D57-BD87-EEFDDE7D56DB}" type="presParOf" srcId="{719EFA5D-57A5-4FAE-A9DF-03E773BFFF54}" destId="{E0A7862C-AFDF-4DAA-9E57-887EB7A7F29B}" srcOrd="0" destOrd="0" presId="urn:microsoft.com/office/officeart/2005/8/layout/orgChart1"/>
    <dgm:cxn modelId="{6BA062AA-8653-45FF-A504-DCA3FA78231D}" type="presParOf" srcId="{E0A7862C-AFDF-4DAA-9E57-887EB7A7F29B}" destId="{883B787B-5366-45A7-9E7E-41E5404435FF}" srcOrd="0" destOrd="0" presId="urn:microsoft.com/office/officeart/2005/8/layout/orgChart1"/>
    <dgm:cxn modelId="{31124177-7C3C-4F98-9509-8B9FF5612612}" type="presParOf" srcId="{E0A7862C-AFDF-4DAA-9E57-887EB7A7F29B}" destId="{9008A7D1-8D7D-4B02-AAC0-E6E3FF1CA8D2}" srcOrd="1" destOrd="0" presId="urn:microsoft.com/office/officeart/2005/8/layout/orgChart1"/>
    <dgm:cxn modelId="{9D1AAB36-CFF7-4A35-9A2F-6E904197F6E8}" type="presParOf" srcId="{719EFA5D-57A5-4FAE-A9DF-03E773BFFF54}" destId="{684C8322-25A3-4523-9E0D-BBE0C45BFEC9}" srcOrd="1" destOrd="0" presId="urn:microsoft.com/office/officeart/2005/8/layout/orgChart1"/>
    <dgm:cxn modelId="{9A97EA69-CF83-4ECB-8228-2D3EB2B737DD}" type="presParOf" srcId="{719EFA5D-57A5-4FAE-A9DF-03E773BFFF54}" destId="{26E5BA91-B7A4-4040-B205-3F45D1D6D7FC}" srcOrd="2" destOrd="0" presId="urn:microsoft.com/office/officeart/2005/8/layout/orgChart1"/>
    <dgm:cxn modelId="{2CE990C4-17B8-4D24-B59C-5346AB515E38}" type="presParOf" srcId="{D4B25EF4-8ED3-40BB-9BE9-943302293C11}" destId="{6584D928-BF4E-4C74-A7FA-EFE54749B7BE}" srcOrd="2" destOrd="0" presId="urn:microsoft.com/office/officeart/2005/8/layout/orgChart1"/>
    <dgm:cxn modelId="{9C616D76-51C6-4320-B22D-CC9782CCEDFF}" type="presParOf" srcId="{566ADBB7-D602-4357-A36A-CF931CA1A9AE}" destId="{14AC7587-3860-48BC-BED9-12BF14A5CAD6}" srcOrd="2" destOrd="0" presId="urn:microsoft.com/office/officeart/2005/8/layout/orgChart1"/>
    <dgm:cxn modelId="{C09B6A84-BA31-41B6-B5DC-A005E68A3E32}" type="presParOf" srcId="{566ADBB7-D602-4357-A36A-CF931CA1A9AE}" destId="{5D18DA84-13EF-481E-934C-5FD14ED59BEB}" srcOrd="3" destOrd="0" presId="urn:microsoft.com/office/officeart/2005/8/layout/orgChart1"/>
    <dgm:cxn modelId="{8BDA9BE1-A977-40AA-836F-CE79B0C54277}" type="presParOf" srcId="{5D18DA84-13EF-481E-934C-5FD14ED59BEB}" destId="{53F47BDA-99A5-443E-800B-FAF3717B6DE3}" srcOrd="0" destOrd="0" presId="urn:microsoft.com/office/officeart/2005/8/layout/orgChart1"/>
    <dgm:cxn modelId="{EBDF193B-A684-49E8-AF5D-7846AE25D6A5}" type="presParOf" srcId="{53F47BDA-99A5-443E-800B-FAF3717B6DE3}" destId="{AC379FC1-16B5-4902-9432-CF7BBC928D93}" srcOrd="0" destOrd="0" presId="urn:microsoft.com/office/officeart/2005/8/layout/orgChart1"/>
    <dgm:cxn modelId="{81D39A07-6077-4DCE-972A-B88955675E2B}" type="presParOf" srcId="{53F47BDA-99A5-443E-800B-FAF3717B6DE3}" destId="{ABE1F4BF-F32C-466A-B202-611D18864053}" srcOrd="1" destOrd="0" presId="urn:microsoft.com/office/officeart/2005/8/layout/orgChart1"/>
    <dgm:cxn modelId="{588D0F64-623A-42A2-9AB7-213D5C96B94A}" type="presParOf" srcId="{5D18DA84-13EF-481E-934C-5FD14ED59BEB}" destId="{03D4781E-55A6-4020-BF14-23AFD2D8E0F0}" srcOrd="1" destOrd="0" presId="urn:microsoft.com/office/officeart/2005/8/layout/orgChart1"/>
    <dgm:cxn modelId="{59FCF75E-D062-4E32-A6C8-F7EBCCB7EB51}" type="presParOf" srcId="{5D18DA84-13EF-481E-934C-5FD14ED59BEB}" destId="{19D0874F-793A-48B6-8BF1-A819D2EA2E15}" srcOrd="2" destOrd="0" presId="urn:microsoft.com/office/officeart/2005/8/layout/orgChart1"/>
    <dgm:cxn modelId="{2D251D84-51BD-478D-A0A3-6B0085AC4E29}" type="presParOf" srcId="{566ADBB7-D602-4357-A36A-CF931CA1A9AE}" destId="{97BC9B14-A5F4-4BE9-8178-F63685978A93}" srcOrd="4" destOrd="0" presId="urn:microsoft.com/office/officeart/2005/8/layout/orgChart1"/>
    <dgm:cxn modelId="{450E73E1-791E-4640-855A-66FCCD1FCFCF}" type="presParOf" srcId="{566ADBB7-D602-4357-A36A-CF931CA1A9AE}" destId="{7798885C-6ADB-46AD-BC7A-89C2537DC66C}" srcOrd="5" destOrd="0" presId="urn:microsoft.com/office/officeart/2005/8/layout/orgChart1"/>
    <dgm:cxn modelId="{4343EFBA-78D1-4643-A41F-CEE9C7C926D3}" type="presParOf" srcId="{7798885C-6ADB-46AD-BC7A-89C2537DC66C}" destId="{625C5E79-837D-48FC-B26D-4FCCB01D0F88}" srcOrd="0" destOrd="0" presId="urn:microsoft.com/office/officeart/2005/8/layout/orgChart1"/>
    <dgm:cxn modelId="{A0D1A048-EA2A-495A-A118-9F9148EB7C79}" type="presParOf" srcId="{625C5E79-837D-48FC-B26D-4FCCB01D0F88}" destId="{82DFB550-38F6-41B2-9150-EA4006F725DA}" srcOrd="0" destOrd="0" presId="urn:microsoft.com/office/officeart/2005/8/layout/orgChart1"/>
    <dgm:cxn modelId="{3532D85A-377D-4106-90AB-616A52D34F64}" type="presParOf" srcId="{625C5E79-837D-48FC-B26D-4FCCB01D0F88}" destId="{A042C276-FA76-4527-BA81-681E8C33FD5D}" srcOrd="1" destOrd="0" presId="urn:microsoft.com/office/officeart/2005/8/layout/orgChart1"/>
    <dgm:cxn modelId="{87B5E4AB-A79B-48A8-AAB9-47ECD0108128}" type="presParOf" srcId="{7798885C-6ADB-46AD-BC7A-89C2537DC66C}" destId="{7888D280-3A4B-446E-A22D-B002B0AF2052}" srcOrd="1" destOrd="0" presId="urn:microsoft.com/office/officeart/2005/8/layout/orgChart1"/>
    <dgm:cxn modelId="{FCBE1CEF-B9B3-47EE-AB32-47F290C6F973}" type="presParOf" srcId="{7798885C-6ADB-46AD-BC7A-89C2537DC66C}" destId="{572EF5B7-E890-486C-ACB6-46DA2122B1BA}" srcOrd="2" destOrd="0" presId="urn:microsoft.com/office/officeart/2005/8/layout/orgChart1"/>
    <dgm:cxn modelId="{13DA088B-E2B1-4ECC-8C45-B334F8F7C6B2}" type="presParOf" srcId="{41CB37F7-F551-45B5-A869-4E6A8FF90433}" destId="{F5D7E01B-DAD5-4BA4-B41D-8963E8F32158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ajasekaranap/InnerClass-MemberType-Nonstat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ajasekaranap/InnerClass-Member-St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A class residing another class is called as inner class.</a:t>
            </a:r>
            <a:endParaRPr lang="en-US" dirty="0" smtClean="0"/>
          </a:p>
          <a:p>
            <a:pPr lvl="0"/>
            <a:r>
              <a:rPr lang="en-IN" dirty="0" smtClean="0"/>
              <a:t>Inner classes are used to group the classes and interfaces logically.</a:t>
            </a:r>
            <a:endParaRPr lang="en-US" dirty="0" smtClean="0"/>
          </a:p>
          <a:p>
            <a:pPr lvl="0"/>
            <a:r>
              <a:rPr lang="en-IN" dirty="0" smtClean="0"/>
              <a:t>It can access all the members of outer class including private data members and methods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Inner Classes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Member Inner Class</a:t>
            </a:r>
            <a:br>
              <a:rPr lang="en-IN" dirty="0" smtClean="0"/>
            </a:br>
            <a:r>
              <a:rPr lang="en-IN" sz="3100" b="1" i="1" dirty="0" smtClean="0"/>
              <a:t>[Non Static]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Inner </a:t>
            </a:r>
            <a:r>
              <a:rPr lang="en-IN" dirty="0" smtClean="0"/>
              <a:t>class is one of the members inside class like a fields and methods.</a:t>
            </a:r>
            <a:endParaRPr lang="en-US" dirty="0" smtClean="0"/>
          </a:p>
          <a:p>
            <a:pPr lvl="0"/>
            <a:r>
              <a:rPr lang="en-IN" dirty="0" smtClean="0"/>
              <a:t>We can’t directly create objects for inner class. It is done with a help of outer class object</a:t>
            </a:r>
            <a:r>
              <a:rPr lang="en-IN" dirty="0" smtClean="0"/>
              <a:t>.</a:t>
            </a:r>
          </a:p>
          <a:p>
            <a:pPr lvl="0"/>
            <a:r>
              <a:rPr lang="en-IN" dirty="0" smtClean="0"/>
              <a:t>Example</a:t>
            </a:r>
            <a:endParaRPr lang="en-US" dirty="0" smtClean="0"/>
          </a:p>
          <a:p>
            <a:pPr lvl="1"/>
            <a:r>
              <a:rPr lang="en-IN" u="sng" dirty="0" smtClean="0">
                <a:hlinkClick r:id="rId3"/>
              </a:rPr>
              <a:t>https://repl.it/@rajasekaranap/InnerClass-MemberType-Nonstatic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145462" cy="4648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Outer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Inner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j;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nsolas" pitchFamily="49" charset="0"/>
                <a:cs typeface="Arial" pitchFamily="34" charset="0"/>
              </a:rPr>
              <a:t>//Outer Class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Outer a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Outer();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a.i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nsolas" pitchFamily="49" charset="0"/>
                <a:cs typeface="Arial" pitchFamily="34" charset="0"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System.out.println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Arial" pitchFamily="34" charset="0"/>
              </a:rPr>
              <a:t>"Outer 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Arial" pitchFamily="34" charset="0"/>
              </a:rPr>
              <a:t> value="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+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a.i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Outer.Inner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Inner();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ab.j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nsolas" pitchFamily="49" charset="0"/>
                <a:cs typeface="Arial" pitchFamily="34" charset="0"/>
              </a:rPr>
              <a:t>100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System.out.println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Arial" pitchFamily="34" charset="0"/>
              </a:rPr>
              <a:t>"Inner Class j value="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+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ab.j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136890" cy="332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Member Inner Class</a:t>
            </a:r>
            <a:br>
              <a:rPr lang="en-IN" dirty="0" smtClean="0"/>
            </a:br>
            <a:r>
              <a:rPr lang="en-IN" sz="3100" b="1" i="1" dirty="0" smtClean="0"/>
              <a:t>[Static</a:t>
            </a:r>
            <a:r>
              <a:rPr lang="en-IN" sz="3100" b="1" i="1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Inner class is one of the members inside class like a fields and methods and it is declared as static.</a:t>
            </a:r>
            <a:endParaRPr lang="en-US" dirty="0" smtClean="0"/>
          </a:p>
          <a:p>
            <a:pPr lvl="0"/>
            <a:r>
              <a:rPr lang="en-IN" dirty="0" smtClean="0"/>
              <a:t>We can directly create objects for Inner class with a help of Outer class name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dirty="0" smtClean="0"/>
              <a:t>Example</a:t>
            </a:r>
          </a:p>
          <a:p>
            <a:pPr lvl="1"/>
            <a:r>
              <a:rPr lang="en-IN" u="sng" dirty="0" smtClean="0">
                <a:hlinkClick r:id="rId2"/>
              </a:rPr>
              <a:t>https://repl.it/@rajasekaranap/InnerClass-Member-Static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145462" cy="4648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Outer {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Inner {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j;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}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Main {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main(String[]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) {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  Outer a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Outer();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a.i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= </a:t>
            </a:r>
            <a:r>
              <a:rPr lang="en-US" sz="1400" dirty="0" smtClean="0">
                <a:solidFill>
                  <a:srgbClr val="09885A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"Outer class 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i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value="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+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a.i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);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 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Outer.Inner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ab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Outer.Inner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();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ab.j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= </a:t>
            </a:r>
            <a:r>
              <a:rPr lang="en-US" sz="1400" dirty="0" smtClean="0">
                <a:solidFill>
                  <a:srgbClr val="09885A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100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"Inner class j value="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+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ab.j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);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  }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 pitchFamily="18" charset="0"/>
              </a:rPr>
              <a:t>}</a:t>
            </a:r>
            <a:endParaRPr lang="en-US" sz="1400" dirty="0" smtClean="0">
              <a:latin typeface="Consolas" pitchFamily="49" charset="0"/>
              <a:ea typeface="Calibri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01519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332</Words>
  <Application>Microsoft Office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Inner classes</vt:lpstr>
      <vt:lpstr>Inner Class</vt:lpstr>
      <vt:lpstr>Types of Inner Classes</vt:lpstr>
      <vt:lpstr>Member Inner Class [Non Static]</vt:lpstr>
      <vt:lpstr>Code</vt:lpstr>
      <vt:lpstr>Output</vt:lpstr>
      <vt:lpstr>Member Inner Class [Static]</vt:lpstr>
      <vt:lpstr>Code</vt:lpstr>
      <vt:lpstr>Output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299</cp:revision>
  <dcterms:created xsi:type="dcterms:W3CDTF">2018-07-08T09:57:08Z</dcterms:created>
  <dcterms:modified xsi:type="dcterms:W3CDTF">2019-07-16T04:57:41Z</dcterms:modified>
</cp:coreProperties>
</file>