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289" r:id="rId4"/>
    <p:sldId id="287" r:id="rId5"/>
    <p:sldId id="288" r:id="rId6"/>
    <p:sldId id="290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-util-arraylist-add-method-java/" TargetMode="External"/><Relationship Id="rId2" Type="http://schemas.openxmlformats.org/officeDocument/2006/relationships/hyperlink" Target="https://www.geeksforgeeks.org/arraylist-clear-java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arraylist-lastindexof-java-example/" TargetMode="External"/><Relationship Id="rId5" Type="http://schemas.openxmlformats.org/officeDocument/2006/relationships/hyperlink" Target="https://www.geeksforgeeks.org/java-util-arraylist-indexof-java/" TargetMode="External"/><Relationship Id="rId4" Type="http://schemas.openxmlformats.org/officeDocument/2006/relationships/hyperlink" Target="https://www.geeksforgeeks.org/arraylist-trimtosize-java-examp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raylist-array-conversion-java-toarray-methods/" TargetMode="External"/><Relationship Id="rId2" Type="http://schemas.openxmlformats.org/officeDocument/2006/relationships/hyperlink" Target="https://www.geeksforgeeks.org/clone-method-in-java-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java-util-arraylist-add-method-java/" TargetMode="External"/><Relationship Id="rId4" Type="http://schemas.openxmlformats.org/officeDocument/2006/relationships/hyperlink" Target="https://www.geeksforgeeks.org/java-util-arraylist-addall-method-jav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Array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It is part of java’s collection framework.</a:t>
            </a:r>
          </a:p>
          <a:p>
            <a:r>
              <a:rPr lang="en-IN" dirty="0" smtClean="0"/>
              <a:t>It comes from </a:t>
            </a:r>
            <a:r>
              <a:rPr lang="en-IN" dirty="0" err="1" smtClean="0"/>
              <a:t>java.util</a:t>
            </a:r>
            <a:r>
              <a:rPr lang="en-IN" dirty="0" smtClean="0"/>
              <a:t> packages.</a:t>
            </a:r>
          </a:p>
          <a:p>
            <a:r>
              <a:rPr lang="en-IN" dirty="0" smtClean="0"/>
              <a:t>It provides dynamic arrays in java</a:t>
            </a:r>
          </a:p>
          <a:p>
            <a:r>
              <a:rPr lang="en-IN" dirty="0" smtClean="0"/>
              <a:t>It inherits class called </a:t>
            </a:r>
            <a:r>
              <a:rPr lang="en-IN" dirty="0" err="1" smtClean="0"/>
              <a:t>AbstractList</a:t>
            </a:r>
            <a:r>
              <a:rPr lang="en-IN" dirty="0" smtClean="0"/>
              <a:t> and implements List interface.</a:t>
            </a:r>
          </a:p>
          <a:p>
            <a:r>
              <a:rPr lang="en-IN" dirty="0" smtClean="0"/>
              <a:t>It initialized with list size but it can grow and shrink.</a:t>
            </a:r>
          </a:p>
          <a:p>
            <a:r>
              <a:rPr lang="en-IN" dirty="0" smtClean="0"/>
              <a:t>It provides random access with elements.</a:t>
            </a:r>
          </a:p>
          <a:p>
            <a:r>
              <a:rPr lang="en-IN" dirty="0" smtClean="0"/>
              <a:t>Primitive Types not supported wrapper class can be used.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900" dirty="0" err="1" smtClean="0"/>
              <a:t>ArrayList</a:t>
            </a:r>
            <a:r>
              <a:rPr lang="en-IN" sz="2900" dirty="0" smtClean="0"/>
              <a:t>&lt;Type&gt; object = new </a:t>
            </a:r>
            <a:r>
              <a:rPr lang="en-IN" sz="2900" dirty="0" err="1" smtClean="0"/>
              <a:t>ArrayList</a:t>
            </a:r>
            <a:r>
              <a:rPr lang="en-IN" sz="2900" dirty="0" smtClean="0"/>
              <a:t>&lt;Type&gt;();</a:t>
            </a:r>
            <a:endParaRPr lang="en-US" sz="2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733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ArrayList</a:t>
            </a: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&lt;String&gt; </a:t>
            </a:r>
            <a:r>
              <a:rPr kumimoji="0" lang="en-IN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aList</a:t>
            </a: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= </a:t>
            </a:r>
            <a:r>
              <a:rPr lang="en-IN" sz="2900" dirty="0" smtClean="0">
                <a:latin typeface="Cambria" pitchFamily="18" charset="0"/>
              </a:rPr>
              <a:t>new </a:t>
            </a:r>
            <a:r>
              <a:rPr lang="en-IN" sz="2900" dirty="0" err="1" smtClean="0">
                <a:latin typeface="Cambria" pitchFamily="18" charset="0"/>
              </a:rPr>
              <a:t>ArrayList</a:t>
            </a:r>
            <a:r>
              <a:rPr lang="en-IN" sz="2900" dirty="0" smtClean="0">
                <a:latin typeface="Cambria" pitchFamily="18" charset="0"/>
              </a:rPr>
              <a:t>&lt;String&gt;();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Constractor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ArrayList</a:t>
            </a:r>
            <a:r>
              <a:rPr lang="en-IN" dirty="0" smtClean="0"/>
              <a:t>()</a:t>
            </a:r>
          </a:p>
          <a:p>
            <a:pPr lvl="1"/>
            <a:r>
              <a:rPr lang="en-IN" dirty="0" smtClean="0"/>
              <a:t>Provides empty </a:t>
            </a:r>
            <a:r>
              <a:rPr lang="en-IN" dirty="0" err="1" smtClean="0"/>
              <a:t>arraylist</a:t>
            </a:r>
            <a:endParaRPr lang="en-IN" dirty="0" smtClean="0"/>
          </a:p>
          <a:p>
            <a:r>
              <a:rPr lang="en-IN" dirty="0" err="1" smtClean="0"/>
              <a:t>ArrayList</a:t>
            </a:r>
            <a:r>
              <a:rPr lang="en-IN" dirty="0" smtClean="0"/>
              <a:t>(Collection c)</a:t>
            </a:r>
          </a:p>
          <a:p>
            <a:pPr lvl="1"/>
            <a:r>
              <a:rPr lang="en-IN" dirty="0" smtClean="0"/>
              <a:t>Provides </a:t>
            </a:r>
            <a:r>
              <a:rPr lang="en-IN" dirty="0" err="1" smtClean="0"/>
              <a:t>arraylist</a:t>
            </a:r>
            <a:r>
              <a:rPr lang="en-IN" dirty="0" smtClean="0"/>
              <a:t> built with collection elements.</a:t>
            </a:r>
          </a:p>
          <a:p>
            <a:r>
              <a:rPr lang="en-IN" dirty="0" err="1" smtClean="0"/>
              <a:t>ArrayList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size)</a:t>
            </a:r>
          </a:p>
          <a:p>
            <a:pPr lvl="1"/>
            <a:r>
              <a:rPr lang="en-IN" dirty="0" smtClean="0"/>
              <a:t>Built based on required size.</a:t>
            </a:r>
          </a:p>
          <a:p>
            <a:pPr lvl="1"/>
            <a:r>
              <a:rPr lang="en-IN" dirty="0" smtClean="0"/>
              <a:t>It can grow and </a:t>
            </a:r>
            <a:r>
              <a:rPr lang="en-IN" dirty="0" err="1" smtClean="0"/>
              <a:t>shirnk</a:t>
            </a:r>
            <a:r>
              <a:rPr lang="en-IN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>
                <a:hlinkClick r:id="rId2"/>
              </a:rPr>
              <a:t>void clear():</a:t>
            </a:r>
            <a:r>
              <a:rPr lang="en-US" dirty="0" smtClean="0"/>
              <a:t> This method is used to remove all the elements from any list.</a:t>
            </a:r>
          </a:p>
          <a:p>
            <a:pPr fontAlgn="base"/>
            <a:r>
              <a:rPr lang="en-US" dirty="0" smtClean="0">
                <a:hlinkClick r:id="rId3"/>
              </a:rPr>
              <a:t>void add(</a:t>
            </a:r>
            <a:r>
              <a:rPr lang="en-US" dirty="0" err="1" smtClean="0">
                <a:hlinkClick r:id="rId3"/>
              </a:rPr>
              <a:t>int</a:t>
            </a:r>
            <a:r>
              <a:rPr lang="en-US" dirty="0" smtClean="0">
                <a:hlinkClick r:id="rId3"/>
              </a:rPr>
              <a:t> index, Object element):</a:t>
            </a:r>
            <a:r>
              <a:rPr lang="en-US" dirty="0" smtClean="0"/>
              <a:t> This method is used to insert a specific element at a specific position index in a list.</a:t>
            </a:r>
          </a:p>
          <a:p>
            <a:pPr fontAlgn="base"/>
            <a:r>
              <a:rPr lang="en-US" dirty="0" smtClean="0">
                <a:hlinkClick r:id="rId4"/>
              </a:rPr>
              <a:t>void </a:t>
            </a:r>
            <a:r>
              <a:rPr lang="en-US" dirty="0" err="1" smtClean="0">
                <a:hlinkClick r:id="rId4"/>
              </a:rPr>
              <a:t>trimToSize</a:t>
            </a:r>
            <a:r>
              <a:rPr lang="en-US" dirty="0" smtClean="0">
                <a:hlinkClick r:id="rId4"/>
              </a:rPr>
              <a:t>(): </a:t>
            </a:r>
            <a:r>
              <a:rPr lang="en-US" dirty="0" smtClean="0"/>
              <a:t>This method is used to trim the capacity of the instance of the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smtClean="0"/>
              <a:t>to the list’s current size.</a:t>
            </a:r>
          </a:p>
          <a:p>
            <a:pPr fontAlgn="base"/>
            <a:r>
              <a:rPr lang="en-US" dirty="0" err="1" smtClean="0">
                <a:hlinkClick r:id="rId5"/>
              </a:rPr>
              <a:t>int</a:t>
            </a:r>
            <a:r>
              <a:rPr lang="en-US" dirty="0" smtClean="0">
                <a:hlinkClick r:id="rId5"/>
              </a:rPr>
              <a:t> </a:t>
            </a:r>
            <a:r>
              <a:rPr lang="en-US" dirty="0" err="1" smtClean="0">
                <a:hlinkClick r:id="rId5"/>
              </a:rPr>
              <a:t>indexOf</a:t>
            </a:r>
            <a:r>
              <a:rPr lang="en-US" dirty="0" smtClean="0">
                <a:hlinkClick r:id="rId5"/>
              </a:rPr>
              <a:t>(Object O):</a:t>
            </a:r>
            <a:r>
              <a:rPr lang="en-US" dirty="0" smtClean="0"/>
              <a:t> The index the first occurrence of a specific element is either returned, or -1 in case the element is not in the list.</a:t>
            </a:r>
          </a:p>
          <a:p>
            <a:pPr fontAlgn="base"/>
            <a:r>
              <a:rPr lang="en-US" dirty="0" err="1" smtClean="0">
                <a:hlinkClick r:id="rId6"/>
              </a:rPr>
              <a:t>int</a:t>
            </a:r>
            <a:r>
              <a:rPr lang="en-US" dirty="0" smtClean="0">
                <a:hlinkClick r:id="rId6"/>
              </a:rPr>
              <a:t> </a:t>
            </a:r>
            <a:r>
              <a:rPr lang="en-US" dirty="0" err="1" smtClean="0">
                <a:hlinkClick r:id="rId6"/>
              </a:rPr>
              <a:t>lastIndexOf</a:t>
            </a:r>
            <a:r>
              <a:rPr lang="en-US" dirty="0" smtClean="0">
                <a:hlinkClick r:id="rId6"/>
              </a:rPr>
              <a:t>(Object O):</a:t>
            </a:r>
            <a:r>
              <a:rPr lang="en-US" dirty="0" smtClean="0"/>
              <a:t> The index the last occurrence of a specific element is either returned, or -1 in case the element is not in the list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 smtClean="0">
                <a:hlinkClick r:id="rId2"/>
              </a:rPr>
              <a:t>Object clone():</a:t>
            </a:r>
            <a:r>
              <a:rPr lang="en-US" dirty="0" smtClean="0"/>
              <a:t> This method is used to return a shallow copy of an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>
                <a:hlinkClick r:id="rId3"/>
              </a:rPr>
              <a:t>Object[] </a:t>
            </a:r>
            <a:r>
              <a:rPr lang="en-US" dirty="0" err="1" smtClean="0">
                <a:hlinkClick r:id="rId3"/>
              </a:rPr>
              <a:t>toArray</a:t>
            </a:r>
            <a:r>
              <a:rPr lang="en-US" dirty="0" smtClean="0">
                <a:hlinkClick r:id="rId3"/>
              </a:rPr>
              <a:t>():</a:t>
            </a:r>
            <a:r>
              <a:rPr lang="en-US" dirty="0" smtClean="0"/>
              <a:t> This method is used to return an array containing all of the elements in the list in correct order.</a:t>
            </a:r>
          </a:p>
          <a:p>
            <a:pPr fontAlgn="base"/>
            <a:r>
              <a:rPr lang="en-US" dirty="0" smtClean="0"/>
              <a:t>Object[] </a:t>
            </a:r>
            <a:r>
              <a:rPr lang="en-US" dirty="0" err="1" smtClean="0"/>
              <a:t>toArray</a:t>
            </a:r>
            <a:r>
              <a:rPr lang="en-US" dirty="0" smtClean="0"/>
              <a:t>(Object[] O): It is also used to return an array containing all of the elements in this list in the correct order same as the previous method.</a:t>
            </a:r>
          </a:p>
          <a:p>
            <a:pPr fontAlgn="base"/>
            <a:r>
              <a:rPr lang="en-US" dirty="0" err="1" smtClean="0">
                <a:hlinkClick r:id="rId4"/>
              </a:rPr>
              <a:t>boolean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addAll</a:t>
            </a:r>
            <a:r>
              <a:rPr lang="en-US" dirty="0" smtClean="0">
                <a:hlinkClick r:id="rId4"/>
              </a:rPr>
              <a:t>(Collection C):</a:t>
            </a:r>
            <a:r>
              <a:rPr lang="en-US" dirty="0" smtClean="0"/>
              <a:t> This method is used to append all the elements from a specific collection to the end of the mentioned list, in such a order that the values are returned by the specified collection’s </a:t>
            </a:r>
            <a:r>
              <a:rPr lang="en-US" dirty="0" err="1" smtClean="0"/>
              <a:t>iterator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>
                <a:hlinkClick r:id="rId5"/>
              </a:rPr>
              <a:t>boolean</a:t>
            </a:r>
            <a:r>
              <a:rPr lang="en-US" dirty="0" smtClean="0">
                <a:hlinkClick r:id="rId5"/>
              </a:rPr>
              <a:t> add(Object o):</a:t>
            </a:r>
            <a:r>
              <a:rPr lang="en-US" dirty="0" smtClean="0"/>
              <a:t> This method is used to append a </a:t>
            </a:r>
            <a:r>
              <a:rPr lang="en-US" dirty="0" err="1" smtClean="0"/>
              <a:t>specificd</a:t>
            </a:r>
            <a:r>
              <a:rPr lang="en-US" dirty="0" smtClean="0"/>
              <a:t> element to the end of a list.</a:t>
            </a:r>
          </a:p>
          <a:p>
            <a:pPr fontAlgn="base"/>
            <a:r>
              <a:rPr lang="en-US" dirty="0" err="1" smtClean="0">
                <a:hlinkClick r:id="rId4"/>
              </a:rPr>
              <a:t>boolean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addAll</a:t>
            </a:r>
            <a:r>
              <a:rPr lang="en-US" dirty="0" smtClean="0">
                <a:hlinkClick r:id="rId4"/>
              </a:rPr>
              <a:t>(</a:t>
            </a:r>
            <a:r>
              <a:rPr lang="en-US" dirty="0" err="1" smtClean="0">
                <a:hlinkClick r:id="rId4"/>
              </a:rPr>
              <a:t>int</a:t>
            </a:r>
            <a:r>
              <a:rPr lang="en-US" dirty="0" smtClean="0">
                <a:hlinkClick r:id="rId4"/>
              </a:rPr>
              <a:t> index, Collection C):</a:t>
            </a:r>
            <a:r>
              <a:rPr lang="en-US" dirty="0" smtClean="0"/>
              <a:t> Used to insert all of the elements starting at the specified position from a specific collection into the mentioned list.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157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Array List</vt:lpstr>
      <vt:lpstr>Array List</vt:lpstr>
      <vt:lpstr>Syntax</vt:lpstr>
      <vt:lpstr>Constractor</vt:lpstr>
      <vt:lpstr>Methods</vt:lpstr>
      <vt:lpstr>Methods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225</cp:revision>
  <dcterms:created xsi:type="dcterms:W3CDTF">2018-07-08T09:57:08Z</dcterms:created>
  <dcterms:modified xsi:type="dcterms:W3CDTF">2018-08-10T09:17:36Z</dcterms:modified>
</cp:coreProperties>
</file>