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6" r:id="rId15"/>
    <p:sldId id="28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dojo1.kgfsl.com/review/show/z0gjMMSusd?avatar=hippo&amp;was_tag=6&amp;now_tag=7&amp;filename=undefine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dojo1.kgfsl.com/review/show/cTYDjZ9w4h?avatar=jellyfish&amp;was_tag=1&amp;now_tag=2&amp;filename=undefin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yberdojo1.kgfsl.com/review/show/z0gjMMSusd?avatar=hippo&amp;was_tag=1&amp;now_tag=2&amp;filename=Main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Interfaces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56557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752600"/>
            <a:ext cx="3200400" cy="1447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286000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1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rot="10800000" flipV="1">
            <a:off x="3733800" y="2446420"/>
            <a:ext cx="2819400" cy="3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3276600"/>
            <a:ext cx="3200400" cy="1447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3810000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rot="10800000" flipV="1">
            <a:off x="3733800" y="3970420"/>
            <a:ext cx="2819400" cy="3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53200" y="5013158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00200" y="563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http://cyberdojo1.kgfsl.com/review/show/z0gjMMSusd?avatar=hippo&amp;was_tag=6&amp;now_tag=7&amp;filename=undefined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4495800" cy="24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149" y="4724400"/>
            <a:ext cx="456786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91200" y="2590800"/>
            <a:ext cx="22098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5181600"/>
            <a:ext cx="22098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Interfaces can be extended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399"/>
            <a:ext cx="5715000" cy="47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752600"/>
            <a:ext cx="3200400" cy="1219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2227109"/>
            <a:ext cx="2209800" cy="270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733800" y="2347477"/>
            <a:ext cx="2819400" cy="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" y="3124200"/>
            <a:ext cx="5334000" cy="1828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3598709"/>
            <a:ext cx="2209800" cy="270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Extended Interface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rot="10800000" flipV="1">
            <a:off x="5867400" y="3748522"/>
            <a:ext cx="685800" cy="290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5800" y="5257800"/>
            <a:ext cx="5334000" cy="533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5082886"/>
            <a:ext cx="2209800" cy="784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Implementing Extended Interface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3"/>
          </p:cNvCxnSpPr>
          <p:nvPr/>
        </p:nvCxnSpPr>
        <p:spPr>
          <a:xfrm rot="10800000" flipV="1">
            <a:off x="6019800" y="5120122"/>
            <a:ext cx="685800" cy="40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Interface can extend more than one Interface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59531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600200"/>
            <a:ext cx="3200400" cy="1219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074709"/>
            <a:ext cx="2209800" cy="43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733800" y="2195077"/>
            <a:ext cx="2819400" cy="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895600"/>
            <a:ext cx="3200400" cy="1219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3370109"/>
            <a:ext cx="2209800" cy="43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733800" y="3490477"/>
            <a:ext cx="2819400" cy="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4267200"/>
            <a:ext cx="57912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00" y="4741709"/>
            <a:ext cx="2209800" cy="43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Inheritance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rot="10800000">
            <a:off x="6324600" y="4800601"/>
            <a:ext cx="381000" cy="16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vs</a:t>
            </a:r>
            <a:r>
              <a:rPr lang="en-IN" dirty="0" smtClean="0"/>
              <a:t>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Interface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</a:t>
                      </a:r>
                      <a:r>
                        <a:rPr lang="en-IN" baseline="0" dirty="0" smtClean="0"/>
                        <a:t> doesn't supports multiple 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</a:t>
                      </a:r>
                      <a:r>
                        <a:rPr lang="en-IN" baseline="0" dirty="0" smtClean="0"/>
                        <a:t> supports multiple 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Key</a:t>
                      </a:r>
                      <a:r>
                        <a:rPr lang="en-IN" baseline="0" dirty="0" smtClean="0"/>
                        <a:t> word “extends” used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Key</a:t>
                      </a:r>
                      <a:r>
                        <a:rPr lang="en-IN" baseline="0" dirty="0" smtClean="0"/>
                        <a:t> word “implements” used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Should</a:t>
                      </a:r>
                      <a:r>
                        <a:rPr lang="en-IN" baseline="0" dirty="0" smtClean="0"/>
                        <a:t> contain only concrete 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smtClean="0"/>
                        <a:t>[Implemented] methods.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Should</a:t>
                      </a:r>
                      <a:r>
                        <a:rPr lang="en-IN" baseline="0" dirty="0" smtClean="0"/>
                        <a:t> contain only abstract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[Non Implemented] methods.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The methods can have</a:t>
                      </a:r>
                      <a:r>
                        <a:rPr lang="en-IN" baseline="0" dirty="0" smtClean="0"/>
                        <a:t> any access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err="1" smtClean="0"/>
                        <a:t>spacifier</a:t>
                      </a:r>
                      <a:r>
                        <a:rPr lang="en-IN" baseline="0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The methods must be declared as public.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can contain instance variables.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must</a:t>
                      </a:r>
                      <a:r>
                        <a:rPr lang="en-IN" baseline="0" dirty="0" smtClean="0"/>
                        <a:t> contain final static variable.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Variables</a:t>
                      </a:r>
                      <a:r>
                        <a:rPr lang="en-IN" baseline="0" dirty="0" smtClean="0"/>
                        <a:t> can be private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Variables must</a:t>
                      </a:r>
                      <a:r>
                        <a:rPr lang="en-IN" baseline="0" dirty="0" smtClean="0"/>
                        <a:t> be public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Can have</a:t>
                      </a:r>
                      <a:r>
                        <a:rPr lang="en-IN" baseline="0" dirty="0" smtClean="0"/>
                        <a:t> constructors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Cannot have constructors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Can have main method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Main is a</a:t>
                      </a:r>
                      <a:r>
                        <a:rPr lang="en-IN" baseline="0" dirty="0" smtClean="0"/>
                        <a:t> concrete method so we can’t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have in interface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</a:t>
            </a:r>
            <a:r>
              <a:rPr lang="en-IN" dirty="0" err="1" smtClean="0"/>
              <a:t>vs</a:t>
            </a:r>
            <a:r>
              <a:rPr lang="en-IN" dirty="0" smtClean="0"/>
              <a:t> Abstract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96440"/>
          <a:ext cx="8229600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Interface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Abstract</a:t>
                      </a:r>
                      <a:r>
                        <a:rPr lang="en-IN" b="1" baseline="0" dirty="0" smtClean="0"/>
                        <a:t> 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smtClean="0"/>
                        <a:t>Interface supports multiple 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Abstract class doesn’t supports multiple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doesn't contain</a:t>
                      </a:r>
                      <a:r>
                        <a:rPr lang="en-IN" baseline="0" dirty="0" smtClean="0"/>
                        <a:t> data members [instance 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smtClean="0"/>
                        <a:t>variables]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can contain data variable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doesn't contain</a:t>
                      </a:r>
                      <a:r>
                        <a:rPr lang="en-IN" baseline="0" dirty="0" smtClean="0"/>
                        <a:t> 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can contain</a:t>
                      </a:r>
                      <a:r>
                        <a:rPr lang="en-IN" baseline="0" dirty="0" smtClean="0"/>
                        <a:t> 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contain only abstract methods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contain abstract methods as well as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concrete</a:t>
                      </a:r>
                      <a:r>
                        <a:rPr lang="en-IN" baseline="0" dirty="0" smtClean="0"/>
                        <a:t> methods.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All access </a:t>
                      </a:r>
                      <a:r>
                        <a:rPr lang="en-IN" dirty="0" err="1" smtClean="0"/>
                        <a:t>specifiers</a:t>
                      </a:r>
                      <a:r>
                        <a:rPr lang="en-IN" baseline="0" dirty="0" smtClean="0"/>
                        <a:t> assumed as public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Can</a:t>
                      </a:r>
                      <a:r>
                        <a:rPr lang="en-IN" baseline="0" dirty="0" smtClean="0"/>
                        <a:t> have any </a:t>
                      </a:r>
                      <a:r>
                        <a:rPr lang="en-IN" dirty="0" smtClean="0"/>
                        <a:t>access </a:t>
                      </a:r>
                      <a:r>
                        <a:rPr lang="en-IN" dirty="0" err="1" smtClean="0"/>
                        <a:t>specifiers</a:t>
                      </a:r>
                      <a:r>
                        <a:rPr lang="en-IN" baseline="0" dirty="0" smtClean="0"/>
                        <a:t>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collection of abstract methods.</a:t>
            </a:r>
          </a:p>
          <a:p>
            <a:r>
              <a:rPr lang="en-IN" dirty="0" smtClean="0"/>
              <a:t>It is similar to classes</a:t>
            </a:r>
            <a:r>
              <a:rPr lang="en-US" dirty="0" smtClean="0"/>
              <a:t>.</a:t>
            </a:r>
          </a:p>
          <a:p>
            <a:r>
              <a:rPr lang="en-IN" dirty="0" smtClean="0"/>
              <a:t>Classes implements the interfaces.</a:t>
            </a:r>
          </a:p>
          <a:p>
            <a:r>
              <a:rPr lang="en-IN" dirty="0" smtClean="0"/>
              <a:t>It is also contains constants, default methods and static methods.</a:t>
            </a:r>
          </a:p>
          <a:p>
            <a:r>
              <a:rPr lang="en-IN" dirty="0" smtClean="0"/>
              <a:t>If a class implements an interface then it must implement all the abstract methods of interface otherwise the </a:t>
            </a:r>
            <a:r>
              <a:rPr lang="en-IN" smtClean="0"/>
              <a:t>class </a:t>
            </a:r>
            <a:r>
              <a:rPr lang="en-IN" smtClean="0"/>
              <a:t>consider </a:t>
            </a:r>
            <a:r>
              <a:rPr lang="en-IN" dirty="0" smtClean="0"/>
              <a:t>as abstract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interface</a:t>
            </a:r>
            <a:r>
              <a:rPr lang="en-IN" dirty="0" smtClean="0"/>
              <a:t> </a:t>
            </a:r>
            <a:r>
              <a:rPr lang="en-IN" dirty="0" err="1" smtClean="0"/>
              <a:t>interface</a:t>
            </a:r>
            <a:r>
              <a:rPr lang="en-IN" dirty="0" smtClean="0"/>
              <a:t>-name{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final</a:t>
            </a:r>
            <a:r>
              <a:rPr lang="en-IN" dirty="0" smtClean="0"/>
              <a:t> data-type var-1;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final</a:t>
            </a:r>
            <a:r>
              <a:rPr lang="en-IN" dirty="0" smtClean="0"/>
              <a:t> data-type var-2;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 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 method -1(</a:t>
            </a:r>
            <a:r>
              <a:rPr lang="en-IN" dirty="0" err="1" smtClean="0"/>
              <a:t>args</a:t>
            </a:r>
            <a:r>
              <a:rPr lang="en-IN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 method -2(</a:t>
            </a:r>
            <a:r>
              <a:rPr lang="en-IN" dirty="0" err="1" smtClean="0"/>
              <a:t>args</a:t>
            </a:r>
            <a:r>
              <a:rPr lang="en-IN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static</a:t>
            </a:r>
            <a:r>
              <a:rPr lang="en-IN" dirty="0" smtClean="0"/>
              <a:t> method -1(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	//block of code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>
                <a:solidFill>
                  <a:srgbClr val="FF0000"/>
                </a:solidFill>
              </a:rPr>
              <a:t>default</a:t>
            </a:r>
            <a:r>
              <a:rPr lang="en-IN" dirty="0" smtClean="0"/>
              <a:t> method -1(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	//block of code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4572000" cy="838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53340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Methods</a:t>
            </a:r>
            <a:endParaRPr lang="en-US" dirty="0"/>
          </a:p>
        </p:txBody>
      </p:sp>
      <p:cxnSp>
        <p:nvCxnSpPr>
          <p:cNvPr id="7" name="Shape 6"/>
          <p:cNvCxnSpPr>
            <a:stCxn id="5" idx="0"/>
            <a:endCxn id="4" idx="3"/>
          </p:cNvCxnSpPr>
          <p:nvPr/>
        </p:nvCxnSpPr>
        <p:spPr>
          <a:xfrm rot="16200000" flipV="1">
            <a:off x="4876800" y="3162300"/>
            <a:ext cx="2324100" cy="2019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IN" dirty="0" smtClean="0"/>
              <a:t>public </a:t>
            </a:r>
            <a:r>
              <a:rPr lang="en-IN" dirty="0" smtClean="0">
                <a:solidFill>
                  <a:srgbClr val="FF0000"/>
                </a:solidFill>
              </a:rPr>
              <a:t>interface</a:t>
            </a:r>
            <a:r>
              <a:rPr lang="en-IN" dirty="0" smtClean="0"/>
              <a:t> </a:t>
            </a:r>
            <a:r>
              <a:rPr lang="en-IN" dirty="0" err="1" smtClean="0"/>
              <a:t>VehicleOperations</a:t>
            </a:r>
            <a:r>
              <a:rPr lang="en-IN" dirty="0" smtClean="0"/>
              <a:t>{</a:t>
            </a:r>
          </a:p>
          <a:p>
            <a:pPr>
              <a:spcBef>
                <a:spcPts val="0"/>
              </a:spcBef>
              <a:buNone/>
            </a:pPr>
            <a:endParaRPr lang="en-IN" dirty="0" smtClean="0"/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public void start();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public void stop();</a:t>
            </a:r>
          </a:p>
          <a:p>
            <a:pPr>
              <a:spcBef>
                <a:spcPts val="0"/>
              </a:spcBef>
              <a:buNone/>
            </a:pPr>
            <a:endParaRPr lang="en-IN" dirty="0" smtClean="0"/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438400"/>
            <a:ext cx="4572000" cy="1447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53340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Methods</a:t>
            </a:r>
            <a:endParaRPr lang="en-US" dirty="0"/>
          </a:p>
        </p:txBody>
      </p:sp>
      <p:cxnSp>
        <p:nvCxnSpPr>
          <p:cNvPr id="10" name="Shape 9"/>
          <p:cNvCxnSpPr>
            <a:stCxn id="9" idx="0"/>
            <a:endCxn id="8" idx="3"/>
          </p:cNvCxnSpPr>
          <p:nvPr/>
        </p:nvCxnSpPr>
        <p:spPr>
          <a:xfrm rot="16200000" flipV="1">
            <a:off x="4953000" y="3238500"/>
            <a:ext cx="2171700" cy="2019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Created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752600"/>
            <a:ext cx="5867401" cy="314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Implementing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1719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609600" y="2895600"/>
            <a:ext cx="7924800" cy="1143000"/>
            <a:chOff x="609600" y="2895600"/>
            <a:chExt cx="7924800" cy="1143000"/>
          </a:xfrm>
        </p:grpSpPr>
        <p:sp>
          <p:nvSpPr>
            <p:cNvPr id="5" name="Rectangle 4"/>
            <p:cNvSpPr/>
            <p:nvPr/>
          </p:nvSpPr>
          <p:spPr>
            <a:xfrm>
              <a:off x="609600" y="2895600"/>
              <a:ext cx="3200400" cy="11430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3276600"/>
              <a:ext cx="2209800" cy="3208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Interface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6" idx="1"/>
              <a:endCxn id="5" idx="3"/>
            </p:cNvCxnSpPr>
            <p:nvPr/>
          </p:nvCxnSpPr>
          <p:spPr>
            <a:xfrm rot="10800000" flipV="1">
              <a:off x="3810000" y="3437020"/>
              <a:ext cx="2514600" cy="300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62000" y="4953000"/>
            <a:ext cx="3581400" cy="1295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77000" y="52959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Implemented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4343400" y="5599906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200" y="4152900"/>
            <a:ext cx="838200" cy="2667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81017" y="4038600"/>
            <a:ext cx="184858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3"/>
          </p:cNvCxnSpPr>
          <p:nvPr/>
        </p:nvCxnSpPr>
        <p:spPr>
          <a:xfrm rot="10800000">
            <a:off x="2438401" y="4286250"/>
            <a:ext cx="3942619" cy="19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81600" y="18288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http://cyberdojo1.kgfsl.com/review/show/cTYDjZ9w4h?avatar=jellyfish&amp;was_tag=1&amp;now_tag=2&amp;filename=undefined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153400" cy="408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to Implement All the Interface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4286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7700" y="2895600"/>
            <a:ext cx="3200400" cy="11430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6950" y="1905000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3848100" y="2065420"/>
            <a:ext cx="2228850" cy="140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715000"/>
            <a:ext cx="3581400" cy="533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76950" y="25908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Implemented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rot="10800000" flipV="1">
            <a:off x="4419600" y="2895600"/>
            <a:ext cx="1657350" cy="3086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600" y="4971871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http://cyberdojo1.kgfsl.com/review/show/z0gjMMSusd?avatar=hippo&amp;was_tag=1&amp;now_tag=2&amp;filename=Main.java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0265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1" y="45720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000" dirty="0" smtClean="0"/>
              <a:t> Class  must implement all the interfaces with out fail.</a:t>
            </a:r>
            <a:endParaRPr lang="en-US" sz="3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393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Interfaces</vt:lpstr>
      <vt:lpstr>Interfaces</vt:lpstr>
      <vt:lpstr>Interface Syntax</vt:lpstr>
      <vt:lpstr>Interface Syntax</vt:lpstr>
      <vt:lpstr>Interface Created</vt:lpstr>
      <vt:lpstr>Implementing Interface</vt:lpstr>
      <vt:lpstr>Output</vt:lpstr>
      <vt:lpstr>Need to Implement All the Interface</vt:lpstr>
      <vt:lpstr>Output</vt:lpstr>
      <vt:lpstr>Multiple Interfaces</vt:lpstr>
      <vt:lpstr>Output</vt:lpstr>
      <vt:lpstr>Interfaces can be extended</vt:lpstr>
      <vt:lpstr>Interface can extend more than one Interface</vt:lpstr>
      <vt:lpstr>Class vs Interface</vt:lpstr>
      <vt:lpstr>Interface vs Abstract Class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248</cp:revision>
  <dcterms:created xsi:type="dcterms:W3CDTF">2018-07-08T09:57:08Z</dcterms:created>
  <dcterms:modified xsi:type="dcterms:W3CDTF">2018-08-10T07:36:42Z</dcterms:modified>
</cp:coreProperties>
</file>