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6" r:id="rId3"/>
    <p:sldId id="287" r:id="rId4"/>
    <p:sldId id="27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075B-F3F0-4441-A1BD-B7B515B708FF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9046D-0A48-46A7-81AC-1A4C0754F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  <a:lvl2pPr>
              <a:defRPr>
                <a:latin typeface="Cambria" pitchFamily="18" charset="0"/>
              </a:defRPr>
            </a:lvl2pPr>
            <a:lvl3pPr>
              <a:defRPr>
                <a:latin typeface="Cambria" pitchFamily="18" charset="0"/>
              </a:defRPr>
            </a:lvl3pPr>
            <a:lvl4pPr>
              <a:defRPr>
                <a:latin typeface="Cambria" pitchFamily="18" charset="0"/>
              </a:defRPr>
            </a:lvl4pPr>
            <a:lvl5pPr>
              <a:defRPr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8DF8-B8C0-4C7F-85EB-B53A2DDD44A9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1E28F-C002-4096-B1E0-7EE74BFE7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rajasekaranap" TargetMode="External"/><Relationship Id="rId2" Type="http://schemas.openxmlformats.org/officeDocument/2006/relationships/hyperlink" Target="mailto:proffraja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4191000"/>
            <a:ext cx="4191000" cy="1752600"/>
          </a:xfrm>
        </p:spPr>
        <p:txBody>
          <a:bodyPr>
            <a:normAutofit lnSpcReduction="10000"/>
          </a:bodyPr>
          <a:lstStyle/>
          <a:p>
            <a:pPr algn="r"/>
            <a:r>
              <a:rPr lang="en-US" sz="2200" dirty="0" err="1" smtClean="0">
                <a:solidFill>
                  <a:schemeClr val="tx1"/>
                </a:solidFill>
                <a:latin typeface="Cambria" pitchFamily="18" charset="0"/>
              </a:rPr>
              <a:t>Rajasekaran</a:t>
            </a:r>
            <a:r>
              <a:rPr lang="en-US" sz="2200" dirty="0" smtClean="0">
                <a:solidFill>
                  <a:schemeClr val="tx1"/>
                </a:solidFill>
                <a:latin typeface="Cambria" pitchFamily="18" charset="0"/>
              </a:rPr>
              <a:t> S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Assistant Professor,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Department of Information Technology,</a:t>
            </a:r>
          </a:p>
          <a:p>
            <a:pPr algn="r"/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</a:rPr>
              <a:t>KGiSL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Institute of Technology,</a:t>
            </a:r>
          </a:p>
          <a:p>
            <a:pPr algn="r"/>
            <a:r>
              <a:rPr lang="en-US" sz="1600" dirty="0" smtClean="0">
                <a:solidFill>
                  <a:schemeClr val="tx1"/>
                </a:solidFill>
              </a:rPr>
              <a:t>email: </a:t>
            </a:r>
            <a:r>
              <a:rPr lang="en-US" sz="1600" dirty="0" smtClean="0">
                <a:solidFill>
                  <a:schemeClr val="tx1"/>
                </a:solidFill>
                <a:hlinkClick r:id="rId2"/>
              </a:rPr>
              <a:t>proffraja@gmail.com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0" algn="r"/>
            <a:r>
              <a:rPr lang="en-US" sz="1600" dirty="0" err="1" smtClean="0"/>
              <a:t>Github:</a:t>
            </a:r>
            <a:r>
              <a:rPr lang="en-US" sz="1600" dirty="0" err="1" smtClean="0">
                <a:hlinkClick r:id="rId3"/>
              </a:rPr>
              <a:t>www.github.com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err="1" smtClean="0">
                <a:hlinkClick r:id="rId3"/>
              </a:rPr>
              <a:t>rajasekaranap</a:t>
            </a:r>
            <a:endParaRPr lang="en-US" sz="1600" dirty="0" smtClean="0"/>
          </a:p>
          <a:p>
            <a:pPr algn="r"/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also known as cosmic class.</a:t>
            </a:r>
          </a:p>
          <a:p>
            <a:r>
              <a:rPr lang="en-IN" dirty="0" smtClean="0"/>
              <a:t>It is comes from </a:t>
            </a:r>
            <a:r>
              <a:rPr lang="en-IN" dirty="0" err="1" smtClean="0"/>
              <a:t>java.lang</a:t>
            </a:r>
            <a:r>
              <a:rPr lang="en-IN" dirty="0" smtClean="0"/>
              <a:t> package.</a:t>
            </a:r>
          </a:p>
          <a:p>
            <a:r>
              <a:rPr lang="en-IN" dirty="0" smtClean="0"/>
              <a:t>Every class in java is an extension of Object class.</a:t>
            </a:r>
          </a:p>
          <a:p>
            <a:r>
              <a:rPr lang="en-IN" dirty="0" smtClean="0"/>
              <a:t>Object class methods available for all java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Methods</a:t>
            </a:r>
          </a:p>
          <a:p>
            <a:pPr lvl="1"/>
            <a:r>
              <a:rPr lang="en-IN" dirty="0" err="1" smtClean="0"/>
              <a:t>toString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Provides String Representation of Object.</a:t>
            </a:r>
          </a:p>
          <a:p>
            <a:pPr lvl="1"/>
            <a:r>
              <a:rPr lang="en-IN" dirty="0" err="1" smtClean="0"/>
              <a:t>hashCode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Provides unique ID provided by </a:t>
            </a:r>
            <a:r>
              <a:rPr lang="en-IN" dirty="0" err="1" smtClean="0"/>
              <a:t>JVM</a:t>
            </a:r>
            <a:r>
              <a:rPr lang="en-IN" dirty="0" smtClean="0"/>
              <a:t> for an Object</a:t>
            </a:r>
          </a:p>
          <a:p>
            <a:pPr lvl="1"/>
            <a:r>
              <a:rPr lang="en-IN" dirty="0" smtClean="0"/>
              <a:t>equals()</a:t>
            </a:r>
          </a:p>
          <a:p>
            <a:pPr lvl="2"/>
            <a:r>
              <a:rPr lang="en-IN" dirty="0" smtClean="0"/>
              <a:t>Used to check the equality of two Objects</a:t>
            </a:r>
          </a:p>
          <a:p>
            <a:pPr lvl="1"/>
            <a:r>
              <a:rPr lang="en-IN" dirty="0" err="1" smtClean="0"/>
              <a:t>getClass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Returns the class name</a:t>
            </a:r>
          </a:p>
          <a:p>
            <a:pPr lvl="1"/>
            <a:r>
              <a:rPr lang="en-IN" dirty="0" err="1" smtClean="0"/>
              <a:t>finallze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It helps to dispose the resources.</a:t>
            </a:r>
          </a:p>
          <a:p>
            <a:pPr lvl="2"/>
            <a:r>
              <a:rPr lang="en-IN" dirty="0" smtClean="0"/>
              <a:t>It called before the automatic garbage collector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038600" y="4191000"/>
            <a:ext cx="4191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Rajasekaran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Assistant Professor,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Department of Information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KGiSL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Institute of Technology,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email: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  <a:hlinkClick r:id="rId2"/>
              </a:rPr>
              <a:t>proffraja@gmail.com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 err="1" smtClean="0">
                <a:latin typeface="Cambria" pitchFamily="18" charset="0"/>
              </a:rPr>
              <a:t>Github: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www.github.com</a:t>
            </a:r>
            <a:r>
              <a:rPr lang="en-US" sz="1600" dirty="0" smtClean="0">
                <a:latin typeface="Cambria" pitchFamily="18" charset="0"/>
                <a:hlinkClick r:id="rId3"/>
              </a:rPr>
              <a:t>/</a:t>
            </a:r>
            <a:r>
              <a:rPr lang="en-US" sz="1600" dirty="0" err="1" smtClean="0">
                <a:latin typeface="Cambria" pitchFamily="18" charset="0"/>
                <a:hlinkClick r:id="rId3"/>
              </a:rPr>
              <a:t>rajasekaranap</a:t>
            </a:r>
            <a:endParaRPr lang="en-US" sz="1600" dirty="0" smtClean="0">
              <a:latin typeface="Cambria" pitchFamily="18" charset="0"/>
            </a:endParaRP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dirty="0" smtClean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134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Object Class</vt:lpstr>
      <vt:lpstr>Object Class</vt:lpstr>
      <vt:lpstr>Object Class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Java</dc:title>
  <dc:creator>Raja</dc:creator>
  <cp:lastModifiedBy>Rajasekaran S</cp:lastModifiedBy>
  <cp:revision>208</cp:revision>
  <dcterms:created xsi:type="dcterms:W3CDTF">2018-07-08T09:57:08Z</dcterms:created>
  <dcterms:modified xsi:type="dcterms:W3CDTF">2018-08-10T06:33:17Z</dcterms:modified>
</cp:coreProperties>
</file>