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yber-dojo.org/review/show/TVHTEEVeGC?avatar=hummingbird&amp;was_tag=1&amp;now_tag=1&amp;filename=undefin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yber-dojo.org/review/show/TVHTEEVeGC?avatar=hummingbird&amp;was_tag=4&amp;now_tag=4&amp;filename=outpu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er-dojo.org/review/show/TVHTEEVeGC?avatar=hummingbird&amp;was_tag=5&amp;now_tag=5&amp;filename=outpu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er-dojo.org/review/show/TVHTEEVeGC?avatar=hummingbird&amp;was_tag=11&amp;now_tag=12&amp;filename=undefine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er-dojo.org/review/show/TVHTEEVeGC?avatar=hummingbird&amp;was_tag=20&amp;now_tag=21&amp;filename=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Object Cloning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Object Cloning is creating exact copy of object.</a:t>
            </a:r>
          </a:p>
          <a:p>
            <a:r>
              <a:rPr lang="en-IN" dirty="0" smtClean="0"/>
              <a:t>The class must implement Cloneable Interface to make clone able objects.</a:t>
            </a:r>
          </a:p>
          <a:p>
            <a:r>
              <a:rPr lang="en-IN" dirty="0" smtClean="0"/>
              <a:t> clone() is method that used to clone the object.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 Copying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029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2"/>
              </a:rPr>
              <a:t>http://www.cyber-dojo.org/review/show/TVHTEEVeGC?avatar=hummingbird&amp;was_tag=1&amp;now_tag=1&amp;filename=undefined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00200"/>
            <a:ext cx="561975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5638800"/>
            <a:ext cx="33623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Null Object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1752600"/>
            <a:ext cx="5181600" cy="359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5486400"/>
            <a:ext cx="47244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81000" y="5429071"/>
            <a:ext cx="388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http://www.cyber-dojo.org/review/show/TVHTEEVeGC?avatar=hummingbird&amp;was_tag=4&amp;now_tag=4&amp;filename=output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 Assignment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58578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09600" y="5105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3"/>
              </a:rPr>
              <a:t>http://www.cyber-dojo.org/review/show/TVHTEEVeGC?avatar=hummingbird&amp;was_tag=5&amp;now_tag=5&amp;filename=output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5029200"/>
            <a:ext cx="29432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</a:t>
            </a:r>
            <a:r>
              <a:rPr lang="en-IN" dirty="0" err="1" smtClean="0"/>
              <a:t>vs</a:t>
            </a:r>
            <a:r>
              <a:rPr lang="en-IN" dirty="0" smtClean="0"/>
              <a:t> 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/>
          </a:bodyPr>
          <a:lstStyle/>
          <a:p>
            <a:r>
              <a:rPr lang="en-IN" sz="2500" dirty="0" smtClean="0"/>
              <a:t>Copying is an operation to create identical copy not just reference.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1981200" y="3810000"/>
            <a:ext cx="23622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 smtClean="0"/>
              <a:t>rollno</a:t>
            </a:r>
            <a:r>
              <a:rPr lang="en-IN" dirty="0" smtClean="0"/>
              <a:t> = 12</a:t>
            </a:r>
          </a:p>
          <a:p>
            <a:r>
              <a:rPr lang="en-IN" dirty="0" smtClean="0"/>
              <a:t>Name = “</a:t>
            </a:r>
            <a:r>
              <a:rPr lang="en-IN" dirty="0" err="1" smtClean="0"/>
              <a:t>Rajasekaran</a:t>
            </a:r>
            <a:r>
              <a:rPr lang="en-IN" dirty="0" smtClean="0"/>
              <a:t>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590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5410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  <a:endParaRPr lang="en-US" dirty="0"/>
          </a:p>
        </p:txBody>
      </p:sp>
      <p:cxnSp>
        <p:nvCxnSpPr>
          <p:cNvPr id="9" name="Curved Connector 8"/>
          <p:cNvCxnSpPr>
            <a:stCxn id="6" idx="2"/>
            <a:endCxn id="4" idx="1"/>
          </p:cNvCxnSpPr>
          <p:nvPr/>
        </p:nvCxnSpPr>
        <p:spPr>
          <a:xfrm rot="16200000" flipH="1">
            <a:off x="990600" y="3162300"/>
            <a:ext cx="1104900" cy="8763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7" idx="0"/>
            <a:endCxn id="4" idx="1"/>
          </p:cNvCxnSpPr>
          <p:nvPr/>
        </p:nvCxnSpPr>
        <p:spPr>
          <a:xfrm rot="5400000" flipH="1" flipV="1">
            <a:off x="914400" y="4343400"/>
            <a:ext cx="1257300" cy="8763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48400" y="4419600"/>
            <a:ext cx="23622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 smtClean="0"/>
              <a:t>rollno</a:t>
            </a:r>
            <a:r>
              <a:rPr lang="en-IN" dirty="0" smtClean="0"/>
              <a:t> = 12</a:t>
            </a:r>
          </a:p>
          <a:p>
            <a:r>
              <a:rPr lang="en-IN" dirty="0" smtClean="0"/>
              <a:t>Name = “</a:t>
            </a:r>
            <a:r>
              <a:rPr lang="en-IN" dirty="0" err="1" smtClean="0"/>
              <a:t>Rajasekaran</a:t>
            </a:r>
            <a:r>
              <a:rPr lang="en-IN" dirty="0" smtClean="0"/>
              <a:t>”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29200" y="2438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029200" y="5257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  <a:endParaRPr lang="en-US" dirty="0"/>
          </a:p>
        </p:txBody>
      </p:sp>
      <p:cxnSp>
        <p:nvCxnSpPr>
          <p:cNvPr id="16" name="Curved Connector 15"/>
          <p:cNvCxnSpPr>
            <a:stCxn id="14" idx="2"/>
            <a:endCxn id="18" idx="1"/>
          </p:cNvCxnSpPr>
          <p:nvPr/>
        </p:nvCxnSpPr>
        <p:spPr>
          <a:xfrm rot="16200000" flipH="1">
            <a:off x="5410200" y="2781300"/>
            <a:ext cx="723900" cy="9525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9"/>
          <p:cNvCxnSpPr>
            <a:stCxn id="15" idx="0"/>
            <a:endCxn id="13" idx="1"/>
          </p:cNvCxnSpPr>
          <p:nvPr/>
        </p:nvCxnSpPr>
        <p:spPr>
          <a:xfrm rot="5400000" flipH="1" flipV="1">
            <a:off x="5524500" y="4533900"/>
            <a:ext cx="495300" cy="9525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248400" y="3276600"/>
            <a:ext cx="23622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 smtClean="0"/>
              <a:t>rollno</a:t>
            </a:r>
            <a:r>
              <a:rPr lang="en-IN" dirty="0" smtClean="0"/>
              <a:t> = 12</a:t>
            </a:r>
          </a:p>
          <a:p>
            <a:r>
              <a:rPr lang="en-IN" dirty="0" smtClean="0"/>
              <a:t>Name = “</a:t>
            </a:r>
            <a:r>
              <a:rPr lang="en-IN" dirty="0" err="1" smtClean="0"/>
              <a:t>Rajasekaran</a:t>
            </a:r>
            <a:r>
              <a:rPr lang="en-IN" dirty="0" smtClean="0"/>
              <a:t>”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2704306" y="4075906"/>
            <a:ext cx="3733800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95600" y="586740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s2 = s1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29145" y="586740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Clonning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Code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83822"/>
            <a:ext cx="6623698" cy="435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524000" y="1583822"/>
            <a:ext cx="18288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86600" y="1676400"/>
            <a:ext cx="1828800" cy="609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Cloneable Interface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6600" y="3352800"/>
            <a:ext cx="1828800" cy="609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Clone Method Over Raided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3336422"/>
            <a:ext cx="4800600" cy="685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86600" y="5334000"/>
            <a:ext cx="1828800" cy="609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Clone Created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0600" y="5546222"/>
            <a:ext cx="22098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" y="6019799"/>
            <a:ext cx="85344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hlinkClick r:id="rId3"/>
              </a:rPr>
              <a:t>http://www.cyber-dojo.org/review/show/TVHTEEVeGC?avatar=hummingbird&amp;was_tag=11&amp;now_tag=12&amp;filename=undefined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077" y="1828800"/>
            <a:ext cx="788532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85800" y="3200400"/>
            <a:ext cx="5410200" cy="17526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</a:t>
            </a:r>
            <a:r>
              <a:rPr lang="en-IN" dirty="0" err="1" smtClean="0"/>
              <a:t>Clonning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Shallow Copy</a:t>
            </a:r>
          </a:p>
          <a:p>
            <a:pPr lvl="1"/>
            <a:r>
              <a:rPr lang="en-IN" dirty="0" smtClean="0"/>
              <a:t>Primitives copied but reference not copied.</a:t>
            </a:r>
          </a:p>
          <a:p>
            <a:r>
              <a:rPr lang="en-IN" dirty="0" smtClean="0"/>
              <a:t>Deep Copy</a:t>
            </a:r>
          </a:p>
          <a:p>
            <a:pPr lvl="1"/>
            <a:r>
              <a:rPr lang="en-IN" dirty="0" smtClean="0"/>
              <a:t>Creates full copy with all new reference</a:t>
            </a:r>
          </a:p>
          <a:p>
            <a:pPr lvl="1"/>
            <a:endParaRPr lang="en-IN" dirty="0" smtClean="0"/>
          </a:p>
          <a:p>
            <a:pPr lvl="1">
              <a:buNone/>
            </a:pPr>
            <a:r>
              <a:rPr lang="en-IN" dirty="0" smtClean="0">
                <a:hlinkClick r:id="rId2"/>
              </a:rPr>
              <a:t>http://www.cyber-dojo.org/review/show/TVHTEEVeGC?avatar=hummingbird&amp;was_tag=20&amp;now_tag=21&amp;filename=Main.java</a:t>
            </a:r>
            <a:endParaRPr lang="en-IN" dirty="0" smtClean="0"/>
          </a:p>
          <a:p>
            <a:pPr lvl="1"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178</Words>
  <Application>Microsoft Office PowerPoint</Application>
  <PresentationFormat>On-screen Show (4:3)</PresentationFormat>
  <Paragraphs>52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Object Cloning</vt:lpstr>
      <vt:lpstr>Object Cloning</vt:lpstr>
      <vt:lpstr>Object Copying</vt:lpstr>
      <vt:lpstr>Null Object</vt:lpstr>
      <vt:lpstr>Reference Assignment </vt:lpstr>
      <vt:lpstr>Assignment vs Clone</vt:lpstr>
      <vt:lpstr>In Code</vt:lpstr>
      <vt:lpstr>Output</vt:lpstr>
      <vt:lpstr>Types of Clonning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IT Department</cp:lastModifiedBy>
  <cp:revision>244</cp:revision>
  <dcterms:created xsi:type="dcterms:W3CDTF">2018-07-08T09:57:08Z</dcterms:created>
  <dcterms:modified xsi:type="dcterms:W3CDTF">2019-07-10T11:51:48Z</dcterms:modified>
</cp:coreProperties>
</file>