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E7C3-9CCC-41B5-B0D8-6ADD1C639CE1}" type="datetimeFigureOut">
              <a:rPr lang="en-US" smtClean="0"/>
              <a:pPr/>
              <a:t>8/10/2016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29B6-75CB-4632-8B50-259668E2A7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E7C3-9CCC-41B5-B0D8-6ADD1C639CE1}" type="datetimeFigureOut">
              <a:rPr lang="en-US" smtClean="0"/>
              <a:pPr/>
              <a:t>8/10/2016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29B6-75CB-4632-8B50-259668E2A7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E7C3-9CCC-41B5-B0D8-6ADD1C639CE1}" type="datetimeFigureOut">
              <a:rPr lang="en-US" smtClean="0"/>
              <a:pPr/>
              <a:t>8/10/2016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29B6-75CB-4632-8B50-259668E2A7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E7C3-9CCC-41B5-B0D8-6ADD1C639CE1}" type="datetimeFigureOut">
              <a:rPr lang="en-US" smtClean="0"/>
              <a:pPr/>
              <a:t>8/10/2016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29B6-75CB-4632-8B50-259668E2A7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E7C3-9CCC-41B5-B0D8-6ADD1C639CE1}" type="datetimeFigureOut">
              <a:rPr lang="en-US" smtClean="0"/>
              <a:pPr/>
              <a:t>8/10/2016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29B6-75CB-4632-8B50-259668E2A7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E7C3-9CCC-41B5-B0D8-6ADD1C639CE1}" type="datetimeFigureOut">
              <a:rPr lang="en-US" smtClean="0"/>
              <a:pPr/>
              <a:t>8/10/2016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29B6-75CB-4632-8B50-259668E2A7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E7C3-9CCC-41B5-B0D8-6ADD1C639CE1}" type="datetimeFigureOut">
              <a:rPr lang="en-US" smtClean="0"/>
              <a:pPr/>
              <a:t>8/10/2016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29B6-75CB-4632-8B50-259668E2A7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E7C3-9CCC-41B5-B0D8-6ADD1C639CE1}" type="datetimeFigureOut">
              <a:rPr lang="en-US" smtClean="0"/>
              <a:pPr/>
              <a:t>8/10/2016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29B6-75CB-4632-8B50-259668E2A7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E7C3-9CCC-41B5-B0D8-6ADD1C639CE1}" type="datetimeFigureOut">
              <a:rPr lang="en-US" smtClean="0"/>
              <a:pPr/>
              <a:t>8/10/2016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29B6-75CB-4632-8B50-259668E2A7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E7C3-9CCC-41B5-B0D8-6ADD1C639CE1}" type="datetimeFigureOut">
              <a:rPr lang="en-US" smtClean="0"/>
              <a:pPr/>
              <a:t>8/10/2016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29B6-75CB-4632-8B50-259668E2A7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E7C3-9CCC-41B5-B0D8-6ADD1C639CE1}" type="datetimeFigureOut">
              <a:rPr lang="en-US" smtClean="0"/>
              <a:pPr/>
              <a:t>8/10/2016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41129B6-75CB-4632-8B50-259668E2A7D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BD9E7C3-9CCC-41B5-B0D8-6ADD1C639CE1}" type="datetimeFigureOut">
              <a:rPr lang="en-US" smtClean="0"/>
              <a:pPr/>
              <a:t>8/10/2016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41129B6-75CB-4632-8B50-259668E2A7DC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7232"/>
            <a:ext cx="7772400" cy="1470025"/>
          </a:xfrm>
        </p:spPr>
        <p:txBody>
          <a:bodyPr/>
          <a:lstStyle/>
          <a:p>
            <a:r>
              <a:rPr lang="en-IN" dirty="0" smtClean="0"/>
              <a:t>Soil Pollution</a:t>
            </a:r>
            <a:endParaRPr lang="en-IN" dirty="0"/>
          </a:p>
        </p:txBody>
      </p:sp>
      <p:sp>
        <p:nvSpPr>
          <p:cNvPr id="11266" name="AutoShape 2" descr="http://static.dnaindia.com/sites/default/files/styles/half/public/2014/09/17/268068-soil-pollution1.jpg?itok=2ztGdupa"/>
          <p:cNvSpPr>
            <a:spLocks noChangeAspect="1" noChangeArrowheads="1"/>
          </p:cNvSpPr>
          <p:nvPr/>
        </p:nvSpPr>
        <p:spPr bwMode="auto">
          <a:xfrm>
            <a:off x="155575" y="-1646238"/>
            <a:ext cx="6096000" cy="3429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268" name="AutoShape 4" descr="http://static.dnaindia.com/sites/default/files/styles/half/public/2014/09/17/268068-soil-pollution1.jpg?itok=2ztGdupa"/>
          <p:cNvSpPr>
            <a:spLocks noChangeAspect="1" noChangeArrowheads="1"/>
          </p:cNvSpPr>
          <p:nvPr/>
        </p:nvSpPr>
        <p:spPr bwMode="auto">
          <a:xfrm>
            <a:off x="155575" y="-1646238"/>
            <a:ext cx="6096000" cy="3429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 descr="268068-soil-pollution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2500330"/>
            <a:ext cx="6096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Recycling and Reuse of wastes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Papers, plastics, metals glasses should be recycled.</a:t>
            </a:r>
          </a:p>
          <a:p>
            <a:r>
              <a:rPr lang="en-IN" dirty="0" smtClean="0"/>
              <a:t>Agriculture wastes like jute wastes and sugarcane wastes can be converted as paper.</a:t>
            </a:r>
          </a:p>
          <a:p>
            <a:r>
              <a:rPr lang="en-IN" dirty="0" smtClean="0"/>
              <a:t>Natural Gas Plants can be created.</a:t>
            </a:r>
          </a:p>
          <a:p>
            <a:pPr lvl="1"/>
            <a:r>
              <a:rPr lang="en-IN" dirty="0" smtClean="0"/>
              <a:t>Cow Dunk Gas Plants.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Proper dumping of unwanted wastes.</a:t>
            </a:r>
          </a:p>
          <a:p>
            <a:pPr lvl="1"/>
            <a:r>
              <a:rPr lang="en-IN" dirty="0" smtClean="0"/>
              <a:t>Avoid Open Dumping methods</a:t>
            </a:r>
          </a:p>
          <a:p>
            <a:pPr lvl="1"/>
            <a:r>
              <a:rPr lang="en-IN" dirty="0" smtClean="0"/>
              <a:t>Using scientific methods for dumping.</a:t>
            </a:r>
          </a:p>
          <a:p>
            <a:r>
              <a:rPr lang="en-IN" dirty="0" smtClean="0"/>
              <a:t>Public Awareness</a:t>
            </a:r>
          </a:p>
          <a:p>
            <a:r>
              <a:rPr lang="en-IN" dirty="0" smtClean="0"/>
              <a:t>Ban on Toxic Chemicals</a:t>
            </a:r>
          </a:p>
          <a:p>
            <a:pPr lvl="1"/>
            <a:r>
              <a:rPr lang="en-IN" dirty="0" smtClean="0"/>
              <a:t>Proper disposal of nuclear wastes.</a:t>
            </a:r>
          </a:p>
          <a:p>
            <a:pPr lvl="1"/>
            <a:r>
              <a:rPr lang="en-IN" dirty="0" smtClean="0"/>
              <a:t>Toxic chemicals should be banned.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Soil Pollution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Soil pollution is defined as the contamination soil by human and natural activities which may cause harmful effects on living </a:t>
            </a:r>
            <a:r>
              <a:rPr lang="en-IN" dirty="0" err="1" smtClean="0"/>
              <a:t>beains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Industrial Effluents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Sources</a:t>
            </a:r>
          </a:p>
          <a:p>
            <a:r>
              <a:rPr lang="en-IN" dirty="0" smtClean="0"/>
              <a:t>Textile Industries.</a:t>
            </a:r>
          </a:p>
          <a:p>
            <a:r>
              <a:rPr lang="en-IN" dirty="0" smtClean="0"/>
              <a:t>Chemical Industries.</a:t>
            </a:r>
          </a:p>
          <a:p>
            <a:r>
              <a:rPr lang="en-IN" dirty="0" smtClean="0"/>
              <a:t>Oil Refineries.</a:t>
            </a:r>
          </a:p>
          <a:p>
            <a:r>
              <a:rPr lang="en-IN" dirty="0" smtClean="0"/>
              <a:t>Fertilizers Industries.</a:t>
            </a:r>
          </a:p>
          <a:p>
            <a:r>
              <a:rPr lang="en-IN" dirty="0" smtClean="0"/>
              <a:t>Sugar Factories.</a:t>
            </a:r>
          </a:p>
          <a:p>
            <a:r>
              <a:rPr lang="en-IN" dirty="0" smtClean="0"/>
              <a:t>Parma Industries.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Industrial Effluents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Effects</a:t>
            </a:r>
          </a:p>
          <a:p>
            <a:pPr lvl="1"/>
            <a:r>
              <a:rPr lang="en-IN" dirty="0" smtClean="0"/>
              <a:t>Affects the soil fertility.</a:t>
            </a:r>
          </a:p>
          <a:p>
            <a:pPr lvl="1"/>
            <a:r>
              <a:rPr lang="en-IN" dirty="0" smtClean="0"/>
              <a:t>Affects the Food chain.</a:t>
            </a:r>
          </a:p>
          <a:p>
            <a:pPr lvl="1"/>
            <a:r>
              <a:rPr lang="en-IN" dirty="0" smtClean="0"/>
              <a:t>Disturbs biochemical process.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Agricultural Wastes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Source</a:t>
            </a:r>
          </a:p>
          <a:p>
            <a:pPr lvl="1"/>
            <a:r>
              <a:rPr lang="en-IN" dirty="0" smtClean="0"/>
              <a:t>Huge Quantities of fertilizers are added in agricultural process.</a:t>
            </a:r>
          </a:p>
          <a:p>
            <a:r>
              <a:rPr lang="en-IN" dirty="0" smtClean="0"/>
              <a:t> Effects</a:t>
            </a:r>
          </a:p>
          <a:p>
            <a:pPr lvl="1"/>
            <a:r>
              <a:rPr lang="en-IN" dirty="0" smtClean="0"/>
              <a:t>Excess Nitrates creates cancer.</a:t>
            </a:r>
          </a:p>
          <a:p>
            <a:pPr lvl="1"/>
            <a:r>
              <a:rPr lang="en-IN" dirty="0" smtClean="0"/>
              <a:t>D.D.T., BHC, </a:t>
            </a:r>
            <a:r>
              <a:rPr lang="en-IN" dirty="0" err="1" smtClean="0"/>
              <a:t>endrin</a:t>
            </a:r>
            <a:r>
              <a:rPr lang="en-IN" dirty="0" smtClean="0"/>
              <a:t>, </a:t>
            </a:r>
            <a:r>
              <a:rPr lang="en-IN" dirty="0" err="1" smtClean="0"/>
              <a:t>endosulfon</a:t>
            </a:r>
            <a:r>
              <a:rPr lang="en-IN" dirty="0" smtClean="0"/>
              <a:t>. Long term effects on human beings.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Radioactive Pollutants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Sources</a:t>
            </a:r>
          </a:p>
          <a:p>
            <a:pPr lvl="1"/>
            <a:r>
              <a:rPr lang="en-IN" dirty="0" smtClean="0"/>
              <a:t>Atomic Reactor</a:t>
            </a:r>
          </a:p>
          <a:p>
            <a:pPr lvl="1"/>
            <a:r>
              <a:rPr lang="en-IN" dirty="0" smtClean="0"/>
              <a:t>Nuclear Radioactive Devices</a:t>
            </a:r>
          </a:p>
          <a:p>
            <a:r>
              <a:rPr lang="en-IN" dirty="0" smtClean="0"/>
              <a:t>Effects</a:t>
            </a:r>
          </a:p>
          <a:p>
            <a:pPr lvl="1"/>
            <a:r>
              <a:rPr lang="en-IN" dirty="0" smtClean="0"/>
              <a:t>Harmful to plants and Animals</a:t>
            </a:r>
          </a:p>
          <a:p>
            <a:pPr lvl="1"/>
            <a:r>
              <a:rPr lang="en-IN" dirty="0" smtClean="0"/>
              <a:t>Emitting  radiations for long time.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Wastes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Urban wastes.</a:t>
            </a:r>
          </a:p>
          <a:p>
            <a:r>
              <a:rPr lang="en-IN" dirty="0" smtClean="0"/>
              <a:t>Biological agents.</a:t>
            </a:r>
          </a:p>
          <a:p>
            <a:r>
              <a:rPr lang="en-IN" dirty="0" smtClean="0"/>
              <a:t>Pesticides.</a:t>
            </a:r>
          </a:p>
          <a:p>
            <a:r>
              <a:rPr lang="en-IN" dirty="0" smtClean="0"/>
              <a:t>Chemical Pollutants.</a:t>
            </a:r>
          </a:p>
          <a:p>
            <a:r>
              <a:rPr lang="en-IN" dirty="0" smtClean="0"/>
              <a:t>Fertilizers.</a:t>
            </a:r>
          </a:p>
          <a:p>
            <a:r>
              <a:rPr lang="en-IN" dirty="0" smtClean="0"/>
              <a:t>Polymers, Plastics and Other Wastes.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Effects of Soil Pollution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Biological Soil pollution creates pathogenic bacteria.</a:t>
            </a:r>
          </a:p>
          <a:p>
            <a:r>
              <a:rPr lang="en-IN" dirty="0" smtClean="0"/>
              <a:t>Components containing arsenic, mercury, nickel, lead are all toxic to life.</a:t>
            </a:r>
          </a:p>
          <a:p>
            <a:r>
              <a:rPr lang="en-IN" dirty="0" smtClean="0"/>
              <a:t>Fluorides are also affects the plant developments.</a:t>
            </a:r>
          </a:p>
          <a:p>
            <a:r>
              <a:rPr lang="en-IN" dirty="0" smtClean="0"/>
              <a:t>Excess use of Na, Mb, Ca, K, S, Zn, Fe in the fertilizers and pesticides inhibit plant growth and reduces crop yield.</a:t>
            </a:r>
          </a:p>
          <a:p>
            <a:r>
              <a:rPr lang="en-IN" dirty="0" smtClean="0"/>
              <a:t>Water logging and salinity increases the dissolved salt contents.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Control of Soil Pollution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Control of soil erosion</a:t>
            </a:r>
          </a:p>
          <a:p>
            <a:pPr lvl="1"/>
            <a:r>
              <a:rPr lang="en-IN" dirty="0" smtClean="0"/>
              <a:t>Tree plantation.</a:t>
            </a:r>
          </a:p>
          <a:p>
            <a:pPr lvl="1"/>
            <a:r>
              <a:rPr lang="en-IN" dirty="0" smtClean="0"/>
              <a:t>Prevention of forest firing.</a:t>
            </a:r>
          </a:p>
          <a:p>
            <a:pPr lvl="1"/>
            <a:r>
              <a:rPr lang="en-IN" dirty="0" smtClean="0"/>
              <a:t>Reducing deforestation.</a:t>
            </a:r>
          </a:p>
          <a:p>
            <a:r>
              <a:rPr lang="en-IN" dirty="0" smtClean="0"/>
              <a:t>Natural Fertilizers</a:t>
            </a:r>
          </a:p>
          <a:p>
            <a:pPr lvl="1"/>
            <a:r>
              <a:rPr lang="en-IN" dirty="0" smtClean="0"/>
              <a:t>Avoid of Synthetic Fertilizers.</a:t>
            </a:r>
          </a:p>
          <a:p>
            <a:pPr lvl="1"/>
            <a:r>
              <a:rPr lang="en-IN" dirty="0" smtClean="0"/>
              <a:t>Fertilizers must be used according to the soil measures.</a:t>
            </a:r>
          </a:p>
          <a:p>
            <a:pPr lvl="1"/>
            <a:r>
              <a:rPr lang="en-IN" dirty="0" smtClean="0"/>
              <a:t>Bio pesticides are preferred choice.</a:t>
            </a:r>
          </a:p>
          <a:p>
            <a:pPr lvl="1"/>
            <a:r>
              <a:rPr lang="en-IN" dirty="0" smtClean="0"/>
              <a:t>Focus on Natural Agriculture.</a:t>
            </a:r>
          </a:p>
          <a:p>
            <a:pPr lvl="1"/>
            <a:endParaRPr lang="en-IN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49</TotalTime>
  <Words>338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Soil Pollution</vt:lpstr>
      <vt:lpstr>Soil Pollution</vt:lpstr>
      <vt:lpstr>Industrial Effluents</vt:lpstr>
      <vt:lpstr>Industrial Effluents</vt:lpstr>
      <vt:lpstr>Agricultural Wastes</vt:lpstr>
      <vt:lpstr>Radioactive Pollutants</vt:lpstr>
      <vt:lpstr>Other Wastes</vt:lpstr>
      <vt:lpstr>Effects of Soil Pollution</vt:lpstr>
      <vt:lpstr>Control of Soil Pollution</vt:lpstr>
      <vt:lpstr>Recycling and Reuse of wastes</vt:lpstr>
      <vt:lpstr>Other Methods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raja</dc:creator>
  <cp:lastModifiedBy>raja</cp:lastModifiedBy>
  <cp:revision>30</cp:revision>
  <dcterms:created xsi:type="dcterms:W3CDTF">2016-08-09T12:57:26Z</dcterms:created>
  <dcterms:modified xsi:type="dcterms:W3CDTF">2016-08-10T07:36:18Z</dcterms:modified>
</cp:coreProperties>
</file>