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0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A1A64F-9F5E-41BA-98C0-B9E1E690D101}" type="datetimeFigureOut">
              <a:rPr lang="en-US" smtClean="0"/>
              <a:t>8/10/2016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D3B6D4B-87F9-4775-A52A-2F26F88418D9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1470025"/>
          </a:xfrm>
        </p:spPr>
        <p:txBody>
          <a:bodyPr/>
          <a:lstStyle/>
          <a:p>
            <a:r>
              <a:rPr lang="en-IN" dirty="0" smtClean="0"/>
              <a:t>Marine Pollution</a:t>
            </a:r>
            <a:endParaRPr lang="en-IN" dirty="0"/>
          </a:p>
        </p:txBody>
      </p:sp>
      <p:sp>
        <p:nvSpPr>
          <p:cNvPr id="16386" name="AutoShape 2" descr="http://images.nationalgeographic.com/wpf/media-live/photos/000/000/cache/alaska-dump_46_600x450.jpg"/>
          <p:cNvSpPr>
            <a:spLocks noChangeAspect="1" noChangeArrowheads="1"/>
          </p:cNvSpPr>
          <p:nvPr/>
        </p:nvSpPr>
        <p:spPr bwMode="auto">
          <a:xfrm>
            <a:off x="155575" y="-1889125"/>
            <a:ext cx="5257800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laska-dump_46_600x4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785926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Methods of removal of oil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Physical</a:t>
            </a:r>
          </a:p>
          <a:p>
            <a:pPr lvl="1"/>
            <a:r>
              <a:rPr lang="en-IN" dirty="0" smtClean="0"/>
              <a:t>Skimming oil surface with suction device.</a:t>
            </a:r>
          </a:p>
          <a:p>
            <a:pPr lvl="1"/>
            <a:r>
              <a:rPr lang="en-IN" dirty="0" smtClean="0"/>
              <a:t>Absorb using forms.</a:t>
            </a:r>
          </a:p>
          <a:p>
            <a:r>
              <a:rPr lang="en-IN" dirty="0" smtClean="0"/>
              <a:t>Chemical Methods</a:t>
            </a:r>
          </a:p>
          <a:p>
            <a:pPr lvl="1"/>
            <a:r>
              <a:rPr lang="en-IN" dirty="0" smtClean="0"/>
              <a:t>Dispersion.</a:t>
            </a:r>
          </a:p>
          <a:p>
            <a:pPr lvl="1"/>
            <a:r>
              <a:rPr lang="en-IN" dirty="0" smtClean="0"/>
              <a:t>Emulsification.</a:t>
            </a:r>
          </a:p>
          <a:p>
            <a:pPr lvl="1"/>
            <a:r>
              <a:rPr lang="en-IN" dirty="0" smtClean="0"/>
              <a:t>Using chemical additives.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Marine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Discharge of waste substances into the sea resulting in harm to living things, hazards to human health, hindrance to fishery and impairment of quality for use of water.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Coral Reefs</a:t>
            </a:r>
            <a:endParaRPr lang="en-IN" dirty="0"/>
          </a:p>
        </p:txBody>
      </p:sp>
      <p:pic>
        <p:nvPicPr>
          <p:cNvPr id="5" name="Content Placeholder 4" descr="Colorful-coral-reef.jpg.824x0_q71_crop-scal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8900" y="1527175"/>
            <a:ext cx="6849687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Coral Reefs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underwater structures made by calcium carbonate secreted by corals.</a:t>
            </a:r>
          </a:p>
          <a:p>
            <a:r>
              <a:rPr lang="en-IN" dirty="0" smtClean="0"/>
              <a:t>Benefits</a:t>
            </a:r>
          </a:p>
          <a:p>
            <a:pPr lvl="1"/>
            <a:r>
              <a:rPr lang="en-IN" dirty="0" smtClean="0"/>
              <a:t>It supports more than millions of species.</a:t>
            </a:r>
          </a:p>
          <a:p>
            <a:pPr lvl="1"/>
            <a:r>
              <a:rPr lang="en-IN" dirty="0" smtClean="0"/>
              <a:t>Provides feeding and breeding areas for fish and shell fishes.</a:t>
            </a:r>
          </a:p>
          <a:p>
            <a:pPr lvl="1"/>
            <a:r>
              <a:rPr lang="en-IN" dirty="0" smtClean="0"/>
              <a:t>Gives the medicines.</a:t>
            </a:r>
          </a:p>
          <a:p>
            <a:pPr lvl="1"/>
            <a:r>
              <a:rPr lang="en-IN" dirty="0" smtClean="0"/>
              <a:t>Act as buffer to ocean wave and protects the costal lines.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Affecting Coral Reefs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Sediments from deforestation carried by the runoffs.</a:t>
            </a:r>
          </a:p>
          <a:p>
            <a:r>
              <a:rPr lang="en-IN" dirty="0" smtClean="0"/>
              <a:t>Agricultural and Industrial Chemical reached through river discharge.</a:t>
            </a:r>
          </a:p>
          <a:p>
            <a:r>
              <a:rPr lang="en-IN" dirty="0" smtClean="0"/>
              <a:t>Boat anchors and divers.</a:t>
            </a:r>
          </a:p>
          <a:p>
            <a:r>
              <a:rPr lang="en-IN" dirty="0" smtClean="0"/>
              <a:t>Rising Ocean Temperature and Acidification.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of Marine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Dumping of wastes.</a:t>
            </a:r>
          </a:p>
          <a:p>
            <a:pPr lvl="1"/>
            <a:r>
              <a:rPr lang="en-IN" dirty="0" smtClean="0"/>
              <a:t>Untreated Sewages.</a:t>
            </a:r>
          </a:p>
          <a:p>
            <a:pPr lvl="1"/>
            <a:r>
              <a:rPr lang="en-IN" dirty="0" smtClean="0"/>
              <a:t>Huge Quantity of plastics. </a:t>
            </a:r>
          </a:p>
          <a:p>
            <a:pPr lvl="1"/>
            <a:endParaRPr lang="en-IN" dirty="0"/>
          </a:p>
        </p:txBody>
      </p:sp>
      <p:sp>
        <p:nvSpPr>
          <p:cNvPr id="1026" name="AutoShape 2" descr="http://www.worldpolicy.org/sites/default/files/node_img/Alt_Plastics%20in%20our%20oceansentering%20the%20food%20chain.jpg"/>
          <p:cNvSpPr>
            <a:spLocks noChangeAspect="1" noChangeArrowheads="1"/>
          </p:cNvSpPr>
          <p:nvPr/>
        </p:nvSpPr>
        <p:spPr bwMode="auto">
          <a:xfrm>
            <a:off x="155575" y="-1889125"/>
            <a:ext cx="5257800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lt_Plastics in our oceansentering the food ch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1" y="3500438"/>
            <a:ext cx="3524275" cy="2643206"/>
          </a:xfrm>
          <a:prstGeom prst="rect">
            <a:avLst/>
          </a:prstGeom>
        </p:spPr>
      </p:pic>
      <p:pic>
        <p:nvPicPr>
          <p:cNvPr id="6" name="Picture 5" descr="plastic-pollution-indian-pat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486020"/>
            <a:ext cx="5072066" cy="2657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of Marine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Oil Pollution</a:t>
            </a:r>
          </a:p>
          <a:p>
            <a:pPr lvl="1"/>
            <a:r>
              <a:rPr lang="en-IN" dirty="0" smtClean="0"/>
              <a:t>By Petroleum Products.</a:t>
            </a:r>
          </a:p>
          <a:p>
            <a:pPr lvl="1"/>
            <a:r>
              <a:rPr lang="en-IN" dirty="0" smtClean="0"/>
              <a:t>Heavy Petroleum Products are easily absorbed by rocks and sand banks.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It affects the photosynthesis of plants.</a:t>
            </a:r>
          </a:p>
          <a:p>
            <a:pPr lvl="1"/>
            <a:r>
              <a:rPr lang="en-IN" dirty="0" smtClean="0"/>
              <a:t>It breaks the food chain of aquatic ecosystem.    </a:t>
            </a:r>
          </a:p>
          <a:p>
            <a:pPr lvl="1"/>
            <a:endParaRPr lang="en-IN" dirty="0"/>
          </a:p>
        </p:txBody>
      </p:sp>
      <p:sp>
        <p:nvSpPr>
          <p:cNvPr id="1026" name="AutoShape 2" descr="http://www.worldpolicy.org/sites/default/files/node_img/Alt_Plastics%20in%20our%20oceansentering%20the%20food%20chain.jpg"/>
          <p:cNvSpPr>
            <a:spLocks noChangeAspect="1" noChangeArrowheads="1"/>
          </p:cNvSpPr>
          <p:nvPr/>
        </p:nvSpPr>
        <p:spPr bwMode="auto">
          <a:xfrm>
            <a:off x="155575" y="-1889125"/>
            <a:ext cx="5257800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Effects of Marine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Organic pollutants and heavy metals affects the egg shells and tissues of the birds.</a:t>
            </a:r>
          </a:p>
          <a:p>
            <a:r>
              <a:rPr lang="en-IN" dirty="0" smtClean="0"/>
              <a:t>Oil pollution it kills 50,000 to 2,50,000 marine lives every day.</a:t>
            </a:r>
          </a:p>
          <a:p>
            <a:r>
              <a:rPr lang="en-IN" dirty="0" smtClean="0"/>
              <a:t>Oil films reduces the DO level.</a:t>
            </a:r>
          </a:p>
          <a:p>
            <a:r>
              <a:rPr lang="en-IN" dirty="0" smtClean="0"/>
              <a:t>Hydrocarbons are accumulated in food chain it causes cancer to the human via sea foods.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 of Marine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Plans for conserving marine diversity.</a:t>
            </a:r>
          </a:p>
          <a:p>
            <a:r>
              <a:rPr lang="en-IN" dirty="0" smtClean="0"/>
              <a:t>People should be educated with marine ecosystem.</a:t>
            </a:r>
          </a:p>
          <a:p>
            <a:r>
              <a:rPr lang="en-IN" dirty="0" smtClean="0"/>
              <a:t>Local communities must involved in protecting and managing their coastal resources.</a:t>
            </a:r>
          </a:p>
          <a:p>
            <a:r>
              <a:rPr lang="en-IN" dirty="0" smtClean="0"/>
              <a:t>Social and economic incentive must be offered for conserving and sustainable use of marine resources.</a:t>
            </a:r>
          </a:p>
          <a:p>
            <a:r>
              <a:rPr lang="en-IN" dirty="0" smtClean="0"/>
              <a:t>Government must manage their own waters.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</TotalTime>
  <Words>310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Marine Pollution</vt:lpstr>
      <vt:lpstr>Marine Pollution</vt:lpstr>
      <vt:lpstr>Coral Reefs</vt:lpstr>
      <vt:lpstr>Coral Reefs</vt:lpstr>
      <vt:lpstr>Factors Affecting Coral Reefs</vt:lpstr>
      <vt:lpstr>Sources of Marine Pollution</vt:lpstr>
      <vt:lpstr>Sources of Marine Pollution</vt:lpstr>
      <vt:lpstr>Effects of Marine Pollution</vt:lpstr>
      <vt:lpstr>Control Measures of Marine Pollution</vt:lpstr>
      <vt:lpstr>Methods of removal of oil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</dc:creator>
  <cp:lastModifiedBy>raja</cp:lastModifiedBy>
  <cp:revision>22</cp:revision>
  <dcterms:created xsi:type="dcterms:W3CDTF">2016-08-10T07:34:16Z</dcterms:created>
  <dcterms:modified xsi:type="dcterms:W3CDTF">2016-08-10T08:15:57Z</dcterms:modified>
</cp:coreProperties>
</file>