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Sea</c:v>
                </c:pt>
                <c:pt idx="1">
                  <c:v>Fresh</c:v>
                </c:pt>
                <c:pt idx="2">
                  <c:v>Use able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97.4</c:v>
                </c:pt>
                <c:pt idx="1">
                  <c:v>2.6</c:v>
                </c:pt>
                <c:pt idx="2">
                  <c:v>1.4000000000000005E-2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7D006-C5D9-4B51-86EE-42AFBF9B56F6}" type="doc">
      <dgm:prSet loTypeId="urn:microsoft.com/office/officeart/2005/8/layout/cycle7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CE42FAB-1B9B-4951-81AA-7E4E853C1D8F}">
      <dgm:prSet phldrT="[Text]"/>
      <dgm:spPr/>
      <dgm:t>
        <a:bodyPr/>
        <a:lstStyle/>
        <a:p>
          <a:r>
            <a:rPr lang="en-IN" dirty="0" smtClean="0"/>
            <a:t>Evaporation</a:t>
          </a:r>
          <a:endParaRPr lang="en-IN" dirty="0"/>
        </a:p>
      </dgm:t>
    </dgm:pt>
    <dgm:pt modelId="{7087345B-65E4-487F-995E-62AF82BAD70F}" type="parTrans" cxnId="{5B8A859F-924E-4CC7-8306-9DD441996F60}">
      <dgm:prSet/>
      <dgm:spPr/>
      <dgm:t>
        <a:bodyPr/>
        <a:lstStyle/>
        <a:p>
          <a:endParaRPr lang="en-IN"/>
        </a:p>
      </dgm:t>
    </dgm:pt>
    <dgm:pt modelId="{68FC55BD-07D2-45B3-9E67-A346D0956975}" type="sibTrans" cxnId="{5B8A859F-924E-4CC7-8306-9DD441996F60}">
      <dgm:prSet/>
      <dgm:spPr/>
      <dgm:t>
        <a:bodyPr/>
        <a:lstStyle/>
        <a:p>
          <a:endParaRPr lang="en-IN"/>
        </a:p>
      </dgm:t>
    </dgm:pt>
    <dgm:pt modelId="{E26CB794-E043-407D-8EED-1812D33205D6}">
      <dgm:prSet phldrT="[Text]"/>
      <dgm:spPr/>
      <dgm:t>
        <a:bodyPr/>
        <a:lstStyle/>
        <a:p>
          <a:r>
            <a:rPr lang="en-IN" dirty="0" smtClean="0"/>
            <a:t>Transpiration</a:t>
          </a:r>
        </a:p>
        <a:p>
          <a:r>
            <a:rPr lang="en-IN" dirty="0" smtClean="0"/>
            <a:t>and</a:t>
          </a:r>
        </a:p>
        <a:p>
          <a:r>
            <a:rPr lang="en-IN" dirty="0" smtClean="0"/>
            <a:t>Respiration</a:t>
          </a:r>
          <a:endParaRPr lang="en-IN" dirty="0"/>
        </a:p>
      </dgm:t>
    </dgm:pt>
    <dgm:pt modelId="{E68CA503-1DE1-45F2-9A50-FABCE7ABC2ED}" type="parTrans" cxnId="{B5B89F0B-689C-4262-8587-174D138E1AE6}">
      <dgm:prSet/>
      <dgm:spPr/>
      <dgm:t>
        <a:bodyPr/>
        <a:lstStyle/>
        <a:p>
          <a:endParaRPr lang="en-IN"/>
        </a:p>
      </dgm:t>
    </dgm:pt>
    <dgm:pt modelId="{6151FB19-B2FC-451A-A97E-0AB91FAA3C1F}" type="sibTrans" cxnId="{B5B89F0B-689C-4262-8587-174D138E1AE6}">
      <dgm:prSet/>
      <dgm:spPr/>
      <dgm:t>
        <a:bodyPr/>
        <a:lstStyle/>
        <a:p>
          <a:endParaRPr lang="en-IN"/>
        </a:p>
      </dgm:t>
    </dgm:pt>
    <dgm:pt modelId="{16501FF0-3884-41FF-B8B1-4402F7E7638B}">
      <dgm:prSet phldrT="[Text]"/>
      <dgm:spPr/>
      <dgm:t>
        <a:bodyPr/>
        <a:lstStyle/>
        <a:p>
          <a:r>
            <a:rPr lang="en-IN" dirty="0" smtClean="0"/>
            <a:t>Condensation</a:t>
          </a:r>
        </a:p>
        <a:p>
          <a:r>
            <a:rPr lang="en-IN" dirty="0" smtClean="0"/>
            <a:t>and</a:t>
          </a:r>
        </a:p>
        <a:p>
          <a:r>
            <a:rPr lang="en-IN" dirty="0" smtClean="0"/>
            <a:t>Precipitation</a:t>
          </a:r>
          <a:endParaRPr lang="en-IN" dirty="0"/>
        </a:p>
      </dgm:t>
    </dgm:pt>
    <dgm:pt modelId="{6B57D461-686C-480D-A327-E03C584738AD}" type="parTrans" cxnId="{D5B97D19-58F0-49C5-B134-3750C570EB8B}">
      <dgm:prSet/>
      <dgm:spPr/>
      <dgm:t>
        <a:bodyPr/>
        <a:lstStyle/>
        <a:p>
          <a:endParaRPr lang="en-IN"/>
        </a:p>
      </dgm:t>
    </dgm:pt>
    <dgm:pt modelId="{D6B91670-1EBE-4649-9A10-E6ACC97351D4}" type="sibTrans" cxnId="{D5B97D19-58F0-49C5-B134-3750C570EB8B}">
      <dgm:prSet/>
      <dgm:spPr/>
      <dgm:t>
        <a:bodyPr/>
        <a:lstStyle/>
        <a:p>
          <a:endParaRPr lang="en-IN"/>
        </a:p>
      </dgm:t>
    </dgm:pt>
    <dgm:pt modelId="{78976AA8-FEDC-41A6-8B10-F9A22A230870}" type="pres">
      <dgm:prSet presAssocID="{7367D006-C5D9-4B51-86EE-42AFBF9B56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CF8D9B5-E4FA-47D8-AB42-F359BAD2143E}" type="pres">
      <dgm:prSet presAssocID="{3CE42FAB-1B9B-4951-81AA-7E4E853C1D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11DFE6-9BA9-4A02-ABEC-92CA5B0EDB79}" type="pres">
      <dgm:prSet presAssocID="{68FC55BD-07D2-45B3-9E67-A346D0956975}" presName="sibTrans" presStyleLbl="sibTrans2D1" presStyleIdx="0" presStyleCnt="3"/>
      <dgm:spPr/>
      <dgm:t>
        <a:bodyPr/>
        <a:lstStyle/>
        <a:p>
          <a:endParaRPr lang="en-IN"/>
        </a:p>
      </dgm:t>
    </dgm:pt>
    <dgm:pt modelId="{6FF41389-79A6-4885-AD81-0BDBBB6AD1F5}" type="pres">
      <dgm:prSet presAssocID="{68FC55BD-07D2-45B3-9E67-A346D0956975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DF8E138F-F7B0-4B24-A6CF-A682AC0221F1}" type="pres">
      <dgm:prSet presAssocID="{E26CB794-E043-407D-8EED-1812D33205D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B83453-04C1-48CA-8031-6BBA6E2A0672}" type="pres">
      <dgm:prSet presAssocID="{6151FB19-B2FC-451A-A97E-0AB91FAA3C1F}" presName="sibTrans" presStyleLbl="sibTrans2D1" presStyleIdx="1" presStyleCnt="3"/>
      <dgm:spPr/>
      <dgm:t>
        <a:bodyPr/>
        <a:lstStyle/>
        <a:p>
          <a:endParaRPr lang="en-IN"/>
        </a:p>
      </dgm:t>
    </dgm:pt>
    <dgm:pt modelId="{7B9CE2AA-D740-4BC8-8FEF-5FDAD111288A}" type="pres">
      <dgm:prSet presAssocID="{6151FB19-B2FC-451A-A97E-0AB91FAA3C1F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AC0E1390-533B-492F-9688-172331AE1D06}" type="pres">
      <dgm:prSet presAssocID="{16501FF0-3884-41FF-B8B1-4402F7E7638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771428-203D-4A32-A7A2-F4E574822D26}" type="pres">
      <dgm:prSet presAssocID="{D6B91670-1EBE-4649-9A10-E6ACC97351D4}" presName="sibTrans" presStyleLbl="sibTrans2D1" presStyleIdx="2" presStyleCnt="3"/>
      <dgm:spPr/>
      <dgm:t>
        <a:bodyPr/>
        <a:lstStyle/>
        <a:p>
          <a:endParaRPr lang="en-IN"/>
        </a:p>
      </dgm:t>
    </dgm:pt>
    <dgm:pt modelId="{E7C9FF76-6435-42CB-B7C3-49DD40FF4790}" type="pres">
      <dgm:prSet presAssocID="{D6B91670-1EBE-4649-9A10-E6ACC97351D4}" presName="connectorText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1A997592-DB0A-4D16-A7BB-FD60D7DBD5F2}" type="presOf" srcId="{E26CB794-E043-407D-8EED-1812D33205D6}" destId="{DF8E138F-F7B0-4B24-A6CF-A682AC0221F1}" srcOrd="0" destOrd="0" presId="urn:microsoft.com/office/officeart/2005/8/layout/cycle7"/>
    <dgm:cxn modelId="{5B8A859F-924E-4CC7-8306-9DD441996F60}" srcId="{7367D006-C5D9-4B51-86EE-42AFBF9B56F6}" destId="{3CE42FAB-1B9B-4951-81AA-7E4E853C1D8F}" srcOrd="0" destOrd="0" parTransId="{7087345B-65E4-487F-995E-62AF82BAD70F}" sibTransId="{68FC55BD-07D2-45B3-9E67-A346D0956975}"/>
    <dgm:cxn modelId="{E22AFF34-0333-4065-B0A3-6BF78F9D731E}" type="presOf" srcId="{68FC55BD-07D2-45B3-9E67-A346D0956975}" destId="{6FF41389-79A6-4885-AD81-0BDBBB6AD1F5}" srcOrd="1" destOrd="0" presId="urn:microsoft.com/office/officeart/2005/8/layout/cycle7"/>
    <dgm:cxn modelId="{CD5E3756-A5F8-4CE7-AD35-1010D77E4533}" type="presOf" srcId="{16501FF0-3884-41FF-B8B1-4402F7E7638B}" destId="{AC0E1390-533B-492F-9688-172331AE1D06}" srcOrd="0" destOrd="0" presId="urn:microsoft.com/office/officeart/2005/8/layout/cycle7"/>
    <dgm:cxn modelId="{C434EB92-2FFB-481F-B02D-D4F262C0A35D}" type="presOf" srcId="{6151FB19-B2FC-451A-A97E-0AB91FAA3C1F}" destId="{7B9CE2AA-D740-4BC8-8FEF-5FDAD111288A}" srcOrd="1" destOrd="0" presId="urn:microsoft.com/office/officeart/2005/8/layout/cycle7"/>
    <dgm:cxn modelId="{EFF46BF3-9A29-4935-B867-179092CAFB99}" type="presOf" srcId="{6151FB19-B2FC-451A-A97E-0AB91FAA3C1F}" destId="{FAB83453-04C1-48CA-8031-6BBA6E2A0672}" srcOrd="0" destOrd="0" presId="urn:microsoft.com/office/officeart/2005/8/layout/cycle7"/>
    <dgm:cxn modelId="{068829E6-3E1A-436A-9E2F-C1489AB43522}" type="presOf" srcId="{D6B91670-1EBE-4649-9A10-E6ACC97351D4}" destId="{24771428-203D-4A32-A7A2-F4E574822D26}" srcOrd="0" destOrd="0" presId="urn:microsoft.com/office/officeart/2005/8/layout/cycle7"/>
    <dgm:cxn modelId="{E96E164B-564E-4E9C-91F7-F2E5C3413051}" type="presOf" srcId="{3CE42FAB-1B9B-4951-81AA-7E4E853C1D8F}" destId="{CCF8D9B5-E4FA-47D8-AB42-F359BAD2143E}" srcOrd="0" destOrd="0" presId="urn:microsoft.com/office/officeart/2005/8/layout/cycle7"/>
    <dgm:cxn modelId="{E95E3778-996E-4CFC-8B65-71FFE5F9B198}" type="presOf" srcId="{D6B91670-1EBE-4649-9A10-E6ACC97351D4}" destId="{E7C9FF76-6435-42CB-B7C3-49DD40FF4790}" srcOrd="1" destOrd="0" presId="urn:microsoft.com/office/officeart/2005/8/layout/cycle7"/>
    <dgm:cxn modelId="{B5B89F0B-689C-4262-8587-174D138E1AE6}" srcId="{7367D006-C5D9-4B51-86EE-42AFBF9B56F6}" destId="{E26CB794-E043-407D-8EED-1812D33205D6}" srcOrd="1" destOrd="0" parTransId="{E68CA503-1DE1-45F2-9A50-FABCE7ABC2ED}" sibTransId="{6151FB19-B2FC-451A-A97E-0AB91FAA3C1F}"/>
    <dgm:cxn modelId="{2AF7404F-E334-481E-B4D9-CCE8039EF6DC}" type="presOf" srcId="{7367D006-C5D9-4B51-86EE-42AFBF9B56F6}" destId="{78976AA8-FEDC-41A6-8B10-F9A22A230870}" srcOrd="0" destOrd="0" presId="urn:microsoft.com/office/officeart/2005/8/layout/cycle7"/>
    <dgm:cxn modelId="{D5B97D19-58F0-49C5-B134-3750C570EB8B}" srcId="{7367D006-C5D9-4B51-86EE-42AFBF9B56F6}" destId="{16501FF0-3884-41FF-B8B1-4402F7E7638B}" srcOrd="2" destOrd="0" parTransId="{6B57D461-686C-480D-A327-E03C584738AD}" sibTransId="{D6B91670-1EBE-4649-9A10-E6ACC97351D4}"/>
    <dgm:cxn modelId="{4629C6CA-5182-461A-A3EB-CEBF3A156743}" type="presOf" srcId="{68FC55BD-07D2-45B3-9E67-A346D0956975}" destId="{CA11DFE6-9BA9-4A02-ABEC-92CA5B0EDB79}" srcOrd="0" destOrd="0" presId="urn:microsoft.com/office/officeart/2005/8/layout/cycle7"/>
    <dgm:cxn modelId="{3B1603A7-1B4A-463C-8EAB-B53B8276DDB2}" type="presParOf" srcId="{78976AA8-FEDC-41A6-8B10-F9A22A230870}" destId="{CCF8D9B5-E4FA-47D8-AB42-F359BAD2143E}" srcOrd="0" destOrd="0" presId="urn:microsoft.com/office/officeart/2005/8/layout/cycle7"/>
    <dgm:cxn modelId="{EAE156B6-FFB5-4ED4-A6EA-380D11F9FCA8}" type="presParOf" srcId="{78976AA8-FEDC-41A6-8B10-F9A22A230870}" destId="{CA11DFE6-9BA9-4A02-ABEC-92CA5B0EDB79}" srcOrd="1" destOrd="0" presId="urn:microsoft.com/office/officeart/2005/8/layout/cycle7"/>
    <dgm:cxn modelId="{9D42B32F-9128-4BB1-B8E8-DDB06499175A}" type="presParOf" srcId="{CA11DFE6-9BA9-4A02-ABEC-92CA5B0EDB79}" destId="{6FF41389-79A6-4885-AD81-0BDBBB6AD1F5}" srcOrd="0" destOrd="0" presId="urn:microsoft.com/office/officeart/2005/8/layout/cycle7"/>
    <dgm:cxn modelId="{7F181263-9BC9-4A89-91BB-6172B7023E40}" type="presParOf" srcId="{78976AA8-FEDC-41A6-8B10-F9A22A230870}" destId="{DF8E138F-F7B0-4B24-A6CF-A682AC0221F1}" srcOrd="2" destOrd="0" presId="urn:microsoft.com/office/officeart/2005/8/layout/cycle7"/>
    <dgm:cxn modelId="{BF9D53B8-EA4F-4AF3-B4ED-C13CA84F977C}" type="presParOf" srcId="{78976AA8-FEDC-41A6-8B10-F9A22A230870}" destId="{FAB83453-04C1-48CA-8031-6BBA6E2A0672}" srcOrd="3" destOrd="0" presId="urn:microsoft.com/office/officeart/2005/8/layout/cycle7"/>
    <dgm:cxn modelId="{49B79AD6-B1FD-4A24-99EF-ADD30F32AC46}" type="presParOf" srcId="{FAB83453-04C1-48CA-8031-6BBA6E2A0672}" destId="{7B9CE2AA-D740-4BC8-8FEF-5FDAD111288A}" srcOrd="0" destOrd="0" presId="urn:microsoft.com/office/officeart/2005/8/layout/cycle7"/>
    <dgm:cxn modelId="{E5EE7382-02A4-4FF9-AD14-E884412179AB}" type="presParOf" srcId="{78976AA8-FEDC-41A6-8B10-F9A22A230870}" destId="{AC0E1390-533B-492F-9688-172331AE1D06}" srcOrd="4" destOrd="0" presId="urn:microsoft.com/office/officeart/2005/8/layout/cycle7"/>
    <dgm:cxn modelId="{6941E618-7DAA-4BCF-A323-C4283F09D4DD}" type="presParOf" srcId="{78976AA8-FEDC-41A6-8B10-F9A22A230870}" destId="{24771428-203D-4A32-A7A2-F4E574822D26}" srcOrd="5" destOrd="0" presId="urn:microsoft.com/office/officeart/2005/8/layout/cycle7"/>
    <dgm:cxn modelId="{F38FF533-2DE4-499C-B514-0BD7A91BAB18}" type="presParOf" srcId="{24771428-203D-4A32-A7A2-F4E574822D26}" destId="{E7C9FF76-6435-42CB-B7C3-49DD40FF4790}" srcOrd="0" destOrd="0" presId="urn:microsoft.com/office/officeart/2005/8/layout/cycle7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690F3-B45F-40B9-89E1-CE5EB688B32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C1D731E-BB33-4722-A158-079A32735F73}">
      <dgm:prSet phldrT="[Text]"/>
      <dgm:spPr/>
      <dgm:t>
        <a:bodyPr/>
        <a:lstStyle/>
        <a:p>
          <a:r>
            <a:rPr lang="en-IN" dirty="0" smtClean="0"/>
            <a:t>Fresh Water</a:t>
          </a:r>
          <a:endParaRPr lang="en-IN" dirty="0"/>
        </a:p>
      </dgm:t>
    </dgm:pt>
    <dgm:pt modelId="{C0F2C658-87A4-4BCD-A83C-8EE38F71C80F}" type="parTrans" cxnId="{86EF5F12-DF0A-4600-B7D1-82B95B0A497C}">
      <dgm:prSet/>
      <dgm:spPr/>
      <dgm:t>
        <a:bodyPr/>
        <a:lstStyle/>
        <a:p>
          <a:endParaRPr lang="en-IN"/>
        </a:p>
      </dgm:t>
    </dgm:pt>
    <dgm:pt modelId="{F8D5F9F2-E62B-4C2C-A3C8-16D8184D1BC6}" type="sibTrans" cxnId="{86EF5F12-DF0A-4600-B7D1-82B95B0A497C}">
      <dgm:prSet/>
      <dgm:spPr/>
      <dgm:t>
        <a:bodyPr/>
        <a:lstStyle/>
        <a:p>
          <a:endParaRPr lang="en-IN"/>
        </a:p>
      </dgm:t>
    </dgm:pt>
    <dgm:pt modelId="{FC217534-1540-459D-B48E-CE4D75EDBBFC}" type="asst">
      <dgm:prSet phldrT="[Text]"/>
      <dgm:spPr/>
      <dgm:t>
        <a:bodyPr/>
        <a:lstStyle/>
        <a:p>
          <a:r>
            <a:rPr lang="en-IN" dirty="0" smtClean="0"/>
            <a:t>Surface Water</a:t>
          </a:r>
          <a:endParaRPr lang="en-IN" dirty="0"/>
        </a:p>
      </dgm:t>
    </dgm:pt>
    <dgm:pt modelId="{BB1BAC77-35D2-4994-AD36-5895C668782E}" type="parTrans" cxnId="{E2CE3DA5-9B77-4903-A040-365F0ABA6087}">
      <dgm:prSet/>
      <dgm:spPr/>
      <dgm:t>
        <a:bodyPr/>
        <a:lstStyle/>
        <a:p>
          <a:endParaRPr lang="en-IN"/>
        </a:p>
      </dgm:t>
    </dgm:pt>
    <dgm:pt modelId="{7E80B8C1-B79E-48DB-91FF-74A60C37814D}" type="sibTrans" cxnId="{E2CE3DA5-9B77-4903-A040-365F0ABA6087}">
      <dgm:prSet/>
      <dgm:spPr/>
      <dgm:t>
        <a:bodyPr/>
        <a:lstStyle/>
        <a:p>
          <a:endParaRPr lang="en-IN"/>
        </a:p>
      </dgm:t>
    </dgm:pt>
    <dgm:pt modelId="{619A0F29-8C19-4B40-8722-CE0BCE74640D}" type="asst">
      <dgm:prSet phldrT="[Text]"/>
      <dgm:spPr/>
      <dgm:t>
        <a:bodyPr/>
        <a:lstStyle/>
        <a:p>
          <a:r>
            <a:rPr lang="en-IN" dirty="0" smtClean="0"/>
            <a:t>Underground Water</a:t>
          </a:r>
          <a:endParaRPr lang="en-IN" dirty="0"/>
        </a:p>
      </dgm:t>
    </dgm:pt>
    <dgm:pt modelId="{33949F36-A079-424B-B49C-F00095F3001E}" type="parTrans" cxnId="{8D4AD6DE-ED8D-4DD2-9DCE-0E682FF1B76E}">
      <dgm:prSet/>
      <dgm:spPr/>
      <dgm:t>
        <a:bodyPr/>
        <a:lstStyle/>
        <a:p>
          <a:endParaRPr lang="en-IN"/>
        </a:p>
      </dgm:t>
    </dgm:pt>
    <dgm:pt modelId="{AEC8C4B6-4CAA-40E0-B179-1408DDCC8899}" type="sibTrans" cxnId="{8D4AD6DE-ED8D-4DD2-9DCE-0E682FF1B76E}">
      <dgm:prSet/>
      <dgm:spPr/>
      <dgm:t>
        <a:bodyPr/>
        <a:lstStyle/>
        <a:p>
          <a:endParaRPr lang="en-IN"/>
        </a:p>
      </dgm:t>
    </dgm:pt>
    <dgm:pt modelId="{57951CF7-1A7A-4EC0-918B-BA5BC9575790}" type="asst">
      <dgm:prSet phldrT="[Text]"/>
      <dgm:spPr/>
      <dgm:t>
        <a:bodyPr/>
        <a:lstStyle/>
        <a:p>
          <a:r>
            <a:rPr lang="en-IN" dirty="0" smtClean="0"/>
            <a:t>Standing Water</a:t>
          </a:r>
          <a:endParaRPr lang="en-IN" dirty="0"/>
        </a:p>
      </dgm:t>
    </dgm:pt>
    <dgm:pt modelId="{A78954D5-B3C8-4DD4-9D83-5A4C7769C940}" type="parTrans" cxnId="{14D499A3-B60F-4FB3-B3A8-9B77128E2DD6}">
      <dgm:prSet/>
      <dgm:spPr/>
      <dgm:t>
        <a:bodyPr/>
        <a:lstStyle/>
        <a:p>
          <a:endParaRPr lang="en-IN"/>
        </a:p>
      </dgm:t>
    </dgm:pt>
    <dgm:pt modelId="{BFA3A5BA-D66E-4A56-89DF-A907EE3243DA}" type="sibTrans" cxnId="{14D499A3-B60F-4FB3-B3A8-9B77128E2DD6}">
      <dgm:prSet/>
      <dgm:spPr/>
      <dgm:t>
        <a:bodyPr/>
        <a:lstStyle/>
        <a:p>
          <a:endParaRPr lang="en-IN"/>
        </a:p>
      </dgm:t>
    </dgm:pt>
    <dgm:pt modelId="{007325A1-640C-4746-98ED-CBD230AD220B}" type="asst">
      <dgm:prSet phldrT="[Text]"/>
      <dgm:spPr/>
      <dgm:t>
        <a:bodyPr/>
        <a:lstStyle/>
        <a:p>
          <a:r>
            <a:rPr lang="en-IN" dirty="0" smtClean="0"/>
            <a:t>Flowing Water</a:t>
          </a:r>
          <a:endParaRPr lang="en-IN" dirty="0"/>
        </a:p>
      </dgm:t>
    </dgm:pt>
    <dgm:pt modelId="{A2F2FDC1-634A-464C-A607-03AED0D5BD16}" type="parTrans" cxnId="{A44D6F2E-0B9A-443F-8908-041F9AC84478}">
      <dgm:prSet/>
      <dgm:spPr/>
      <dgm:t>
        <a:bodyPr/>
        <a:lstStyle/>
        <a:p>
          <a:endParaRPr lang="en-IN"/>
        </a:p>
      </dgm:t>
    </dgm:pt>
    <dgm:pt modelId="{33644E8F-5C95-42B9-A537-967197044805}" type="sibTrans" cxnId="{A44D6F2E-0B9A-443F-8908-041F9AC84478}">
      <dgm:prSet/>
      <dgm:spPr/>
      <dgm:t>
        <a:bodyPr/>
        <a:lstStyle/>
        <a:p>
          <a:endParaRPr lang="en-IN"/>
        </a:p>
      </dgm:t>
    </dgm:pt>
    <dgm:pt modelId="{248A0D0F-96C7-42D9-AD01-5F8EFDE3DAFE}" type="asst">
      <dgm:prSet phldrT="[Text]"/>
      <dgm:spPr/>
      <dgm:t>
        <a:bodyPr/>
        <a:lstStyle/>
        <a:p>
          <a:r>
            <a:rPr lang="en-IN" dirty="0" smtClean="0"/>
            <a:t>Lakes</a:t>
          </a:r>
          <a:endParaRPr lang="en-IN" dirty="0"/>
        </a:p>
      </dgm:t>
    </dgm:pt>
    <dgm:pt modelId="{06E9155E-1628-4808-A225-C0381DEB85E7}" type="parTrans" cxnId="{AE36D0A2-0C38-42AC-A8EF-9DDD86E644E6}">
      <dgm:prSet/>
      <dgm:spPr/>
      <dgm:t>
        <a:bodyPr/>
        <a:lstStyle/>
        <a:p>
          <a:endParaRPr lang="en-IN"/>
        </a:p>
      </dgm:t>
    </dgm:pt>
    <dgm:pt modelId="{E6A727A6-6039-48C9-A282-9B3F23E97FEE}" type="sibTrans" cxnId="{AE36D0A2-0C38-42AC-A8EF-9DDD86E644E6}">
      <dgm:prSet/>
      <dgm:spPr/>
      <dgm:t>
        <a:bodyPr/>
        <a:lstStyle/>
        <a:p>
          <a:endParaRPr lang="en-IN"/>
        </a:p>
      </dgm:t>
    </dgm:pt>
    <dgm:pt modelId="{8E9F175B-01D8-4478-BF4B-CEF7EBFDA2EB}" type="asst">
      <dgm:prSet phldrT="[Text]"/>
      <dgm:spPr/>
      <dgm:t>
        <a:bodyPr/>
        <a:lstStyle/>
        <a:p>
          <a:r>
            <a:rPr lang="en-IN" dirty="0" smtClean="0"/>
            <a:t>Reservoirs</a:t>
          </a:r>
          <a:endParaRPr lang="en-IN" dirty="0"/>
        </a:p>
      </dgm:t>
    </dgm:pt>
    <dgm:pt modelId="{DBCD5BA4-7528-4F4E-84BD-2CCC7F3B6B50}" type="parTrans" cxnId="{4B7838C1-E51E-43A3-8232-240195A5B8B8}">
      <dgm:prSet/>
      <dgm:spPr/>
      <dgm:t>
        <a:bodyPr/>
        <a:lstStyle/>
        <a:p>
          <a:endParaRPr lang="en-IN"/>
        </a:p>
      </dgm:t>
    </dgm:pt>
    <dgm:pt modelId="{E05DD207-3871-48C4-B22A-EE9E408E22A9}" type="sibTrans" cxnId="{4B7838C1-E51E-43A3-8232-240195A5B8B8}">
      <dgm:prSet/>
      <dgm:spPr/>
      <dgm:t>
        <a:bodyPr/>
        <a:lstStyle/>
        <a:p>
          <a:endParaRPr lang="en-IN"/>
        </a:p>
      </dgm:t>
    </dgm:pt>
    <dgm:pt modelId="{BBF72595-77E0-42B5-936E-6BA0B1CD13C5}" type="asst">
      <dgm:prSet phldrT="[Text]"/>
      <dgm:spPr/>
      <dgm:t>
        <a:bodyPr/>
        <a:lstStyle/>
        <a:p>
          <a:r>
            <a:rPr lang="en-IN" dirty="0" smtClean="0"/>
            <a:t>Estuaries</a:t>
          </a:r>
          <a:endParaRPr lang="en-IN" dirty="0"/>
        </a:p>
      </dgm:t>
    </dgm:pt>
    <dgm:pt modelId="{EED038A6-2CFC-4F5E-9D92-24F2C507DC5C}" type="parTrans" cxnId="{3419135C-EEA7-4054-8ED4-2C810220CBBA}">
      <dgm:prSet/>
      <dgm:spPr/>
      <dgm:t>
        <a:bodyPr/>
        <a:lstStyle/>
        <a:p>
          <a:endParaRPr lang="en-IN"/>
        </a:p>
      </dgm:t>
    </dgm:pt>
    <dgm:pt modelId="{8D53D1EE-0BC7-4CF8-B033-82F0E4E535DA}" type="sibTrans" cxnId="{3419135C-EEA7-4054-8ED4-2C810220CBBA}">
      <dgm:prSet/>
      <dgm:spPr/>
      <dgm:t>
        <a:bodyPr/>
        <a:lstStyle/>
        <a:p>
          <a:endParaRPr lang="en-IN"/>
        </a:p>
      </dgm:t>
    </dgm:pt>
    <dgm:pt modelId="{99B1B3EB-6A3F-4B2D-8C7D-4C219510E88E}" type="asst">
      <dgm:prSet phldrT="[Text]"/>
      <dgm:spPr/>
      <dgm:t>
        <a:bodyPr/>
        <a:lstStyle/>
        <a:p>
          <a:r>
            <a:rPr lang="en-IN" dirty="0" smtClean="0"/>
            <a:t>Streams</a:t>
          </a:r>
          <a:endParaRPr lang="en-IN" dirty="0"/>
        </a:p>
      </dgm:t>
    </dgm:pt>
    <dgm:pt modelId="{E5F23984-3C1F-4162-B753-A9656C7F21A1}" type="parTrans" cxnId="{6808ED20-FEA1-4EB3-8AA1-49E41452311D}">
      <dgm:prSet/>
      <dgm:spPr/>
      <dgm:t>
        <a:bodyPr/>
        <a:lstStyle/>
        <a:p>
          <a:endParaRPr lang="en-IN"/>
        </a:p>
      </dgm:t>
    </dgm:pt>
    <dgm:pt modelId="{BC4F3B37-B4F8-4B5B-AC0E-AC459FF21BB6}" type="sibTrans" cxnId="{6808ED20-FEA1-4EB3-8AA1-49E41452311D}">
      <dgm:prSet/>
      <dgm:spPr/>
      <dgm:t>
        <a:bodyPr/>
        <a:lstStyle/>
        <a:p>
          <a:endParaRPr lang="en-IN"/>
        </a:p>
      </dgm:t>
    </dgm:pt>
    <dgm:pt modelId="{D6CE8C40-4C35-4E17-A536-487CD3C33A91}" type="asst">
      <dgm:prSet phldrT="[Text]"/>
      <dgm:spPr/>
      <dgm:t>
        <a:bodyPr/>
        <a:lstStyle/>
        <a:p>
          <a:r>
            <a:rPr lang="en-IN" dirty="0" smtClean="0"/>
            <a:t>Rivers</a:t>
          </a:r>
          <a:endParaRPr lang="en-IN" dirty="0"/>
        </a:p>
      </dgm:t>
    </dgm:pt>
    <dgm:pt modelId="{6E8DA2C1-66F7-45C7-B6E8-6687B5C5C213}" type="parTrans" cxnId="{CBB3DCFA-C64C-4D30-AD92-F3DA11AD6285}">
      <dgm:prSet/>
      <dgm:spPr/>
      <dgm:t>
        <a:bodyPr/>
        <a:lstStyle/>
        <a:p>
          <a:endParaRPr lang="en-IN"/>
        </a:p>
      </dgm:t>
    </dgm:pt>
    <dgm:pt modelId="{2DA46BF7-6008-439C-8AFC-98AC3F242F45}" type="sibTrans" cxnId="{CBB3DCFA-C64C-4D30-AD92-F3DA11AD6285}">
      <dgm:prSet/>
      <dgm:spPr/>
      <dgm:t>
        <a:bodyPr/>
        <a:lstStyle/>
        <a:p>
          <a:endParaRPr lang="en-IN"/>
        </a:p>
      </dgm:t>
    </dgm:pt>
    <dgm:pt modelId="{B613B668-0BD0-4C5D-A96F-478FEEFA05A4}" type="pres">
      <dgm:prSet presAssocID="{CC1690F3-B45F-40B9-89E1-CE5EB688B3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79C6182-8B33-44ED-A6FD-53EA7BA3FDB3}" type="pres">
      <dgm:prSet presAssocID="{8C1D731E-BB33-4722-A158-079A32735F73}" presName="root1" presStyleCnt="0"/>
      <dgm:spPr/>
    </dgm:pt>
    <dgm:pt modelId="{48F80E03-9F63-4394-9199-4D2EBC4EC366}" type="pres">
      <dgm:prSet presAssocID="{8C1D731E-BB33-4722-A158-079A32735F7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ADC7438-CDCB-4518-B584-F92A0CEECB38}" type="pres">
      <dgm:prSet presAssocID="{8C1D731E-BB33-4722-A158-079A32735F73}" presName="level2hierChild" presStyleCnt="0"/>
      <dgm:spPr/>
    </dgm:pt>
    <dgm:pt modelId="{6721C383-C67F-4D15-A436-A149EA0242D1}" type="pres">
      <dgm:prSet presAssocID="{BB1BAC77-35D2-4994-AD36-5895C668782E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BE118764-48FB-4C79-B9E6-1E36D50CA72D}" type="pres">
      <dgm:prSet presAssocID="{BB1BAC77-35D2-4994-AD36-5895C668782E}" presName="connTx" presStyleLbl="parChTrans1D2" presStyleIdx="0" presStyleCnt="2"/>
      <dgm:spPr/>
      <dgm:t>
        <a:bodyPr/>
        <a:lstStyle/>
        <a:p>
          <a:endParaRPr lang="en-IN"/>
        </a:p>
      </dgm:t>
    </dgm:pt>
    <dgm:pt modelId="{F47EB5EA-CFAA-476E-A7FA-1B8E03B68BB2}" type="pres">
      <dgm:prSet presAssocID="{FC217534-1540-459D-B48E-CE4D75EDBBFC}" presName="root2" presStyleCnt="0"/>
      <dgm:spPr/>
    </dgm:pt>
    <dgm:pt modelId="{195D7A4C-AF13-4492-A620-C806DCA32E05}" type="pres">
      <dgm:prSet presAssocID="{FC217534-1540-459D-B48E-CE4D75EDBBFC}" presName="LevelTwoTextNode" presStyleLbl="asst1" presStyleIdx="0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15549F-635A-40CB-8EEB-DD59406F5012}" type="pres">
      <dgm:prSet presAssocID="{FC217534-1540-459D-B48E-CE4D75EDBBFC}" presName="level3hierChild" presStyleCnt="0"/>
      <dgm:spPr/>
    </dgm:pt>
    <dgm:pt modelId="{30295992-05C4-4034-83F6-2B6CC81EA563}" type="pres">
      <dgm:prSet presAssocID="{A78954D5-B3C8-4DD4-9D83-5A4C7769C940}" presName="conn2-1" presStyleLbl="parChTrans1D3" presStyleIdx="0" presStyleCnt="2"/>
      <dgm:spPr/>
      <dgm:t>
        <a:bodyPr/>
        <a:lstStyle/>
        <a:p>
          <a:endParaRPr lang="en-IN"/>
        </a:p>
      </dgm:t>
    </dgm:pt>
    <dgm:pt modelId="{0A699D8B-2706-46D3-B487-D15CCED6AEFA}" type="pres">
      <dgm:prSet presAssocID="{A78954D5-B3C8-4DD4-9D83-5A4C7769C940}" presName="connTx" presStyleLbl="parChTrans1D3" presStyleIdx="0" presStyleCnt="2"/>
      <dgm:spPr/>
      <dgm:t>
        <a:bodyPr/>
        <a:lstStyle/>
        <a:p>
          <a:endParaRPr lang="en-IN"/>
        </a:p>
      </dgm:t>
    </dgm:pt>
    <dgm:pt modelId="{16B27EB4-90CA-4188-90A1-22FDA25522E9}" type="pres">
      <dgm:prSet presAssocID="{57951CF7-1A7A-4EC0-918B-BA5BC9575790}" presName="root2" presStyleCnt="0"/>
      <dgm:spPr/>
    </dgm:pt>
    <dgm:pt modelId="{B7DB5F43-EB03-4EF5-B20C-CE19602AD966}" type="pres">
      <dgm:prSet presAssocID="{57951CF7-1A7A-4EC0-918B-BA5BC9575790}" presName="LevelTwoTextNode" presStyleLbl="asst1" presStyleIdx="1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8AF8AB5-C3CC-41AF-911B-D6A0C805EF87}" type="pres">
      <dgm:prSet presAssocID="{57951CF7-1A7A-4EC0-918B-BA5BC9575790}" presName="level3hierChild" presStyleCnt="0"/>
      <dgm:spPr/>
    </dgm:pt>
    <dgm:pt modelId="{84B3BD7E-A7B6-4D83-A47C-7F32A2B17840}" type="pres">
      <dgm:prSet presAssocID="{06E9155E-1628-4808-A225-C0381DEB85E7}" presName="conn2-1" presStyleLbl="parChTrans1D4" presStyleIdx="0" presStyleCnt="5"/>
      <dgm:spPr/>
      <dgm:t>
        <a:bodyPr/>
        <a:lstStyle/>
        <a:p>
          <a:endParaRPr lang="en-IN"/>
        </a:p>
      </dgm:t>
    </dgm:pt>
    <dgm:pt modelId="{F55C1814-A383-47BE-A226-36607A6C690D}" type="pres">
      <dgm:prSet presAssocID="{06E9155E-1628-4808-A225-C0381DEB85E7}" presName="connTx" presStyleLbl="parChTrans1D4" presStyleIdx="0" presStyleCnt="5"/>
      <dgm:spPr/>
      <dgm:t>
        <a:bodyPr/>
        <a:lstStyle/>
        <a:p>
          <a:endParaRPr lang="en-IN"/>
        </a:p>
      </dgm:t>
    </dgm:pt>
    <dgm:pt modelId="{61831561-C146-417A-836A-756A7C8F860D}" type="pres">
      <dgm:prSet presAssocID="{248A0D0F-96C7-42D9-AD01-5F8EFDE3DAFE}" presName="root2" presStyleCnt="0"/>
      <dgm:spPr/>
    </dgm:pt>
    <dgm:pt modelId="{6BCA6EA2-C66E-4045-B3DB-C417CC93D825}" type="pres">
      <dgm:prSet presAssocID="{248A0D0F-96C7-42D9-AD01-5F8EFDE3DAFE}" presName="LevelTwoTextNode" presStyleLbl="asst1" presStyleIdx="2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C77D3CD-09E1-4A46-AA3E-24CEF0F6F630}" type="pres">
      <dgm:prSet presAssocID="{248A0D0F-96C7-42D9-AD01-5F8EFDE3DAFE}" presName="level3hierChild" presStyleCnt="0"/>
      <dgm:spPr/>
    </dgm:pt>
    <dgm:pt modelId="{7903862C-3B94-428C-9EBA-17A3F6C89D33}" type="pres">
      <dgm:prSet presAssocID="{DBCD5BA4-7528-4F4E-84BD-2CCC7F3B6B50}" presName="conn2-1" presStyleLbl="parChTrans1D4" presStyleIdx="1" presStyleCnt="5"/>
      <dgm:spPr/>
      <dgm:t>
        <a:bodyPr/>
        <a:lstStyle/>
        <a:p>
          <a:endParaRPr lang="en-IN"/>
        </a:p>
      </dgm:t>
    </dgm:pt>
    <dgm:pt modelId="{7C459070-5CB2-4110-A9AB-58D44F475A03}" type="pres">
      <dgm:prSet presAssocID="{DBCD5BA4-7528-4F4E-84BD-2CCC7F3B6B50}" presName="connTx" presStyleLbl="parChTrans1D4" presStyleIdx="1" presStyleCnt="5"/>
      <dgm:spPr/>
      <dgm:t>
        <a:bodyPr/>
        <a:lstStyle/>
        <a:p>
          <a:endParaRPr lang="en-IN"/>
        </a:p>
      </dgm:t>
    </dgm:pt>
    <dgm:pt modelId="{07F42B67-EBC8-4F98-B753-E3C9653FD951}" type="pres">
      <dgm:prSet presAssocID="{8E9F175B-01D8-4478-BF4B-CEF7EBFDA2EB}" presName="root2" presStyleCnt="0"/>
      <dgm:spPr/>
    </dgm:pt>
    <dgm:pt modelId="{51F0469C-7239-4E8C-B7DF-EAA06EEDD5E3}" type="pres">
      <dgm:prSet presAssocID="{8E9F175B-01D8-4478-BF4B-CEF7EBFDA2EB}" presName="LevelTwoTextNode" presStyleLbl="asst1" presStyleIdx="3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CE99552-661D-4216-8C3E-4E7CC74D672A}" type="pres">
      <dgm:prSet presAssocID="{8E9F175B-01D8-4478-BF4B-CEF7EBFDA2EB}" presName="level3hierChild" presStyleCnt="0"/>
      <dgm:spPr/>
    </dgm:pt>
    <dgm:pt modelId="{C9DB1746-87F3-48B9-92F9-007300C851F5}" type="pres">
      <dgm:prSet presAssocID="{EED038A6-2CFC-4F5E-9D92-24F2C507DC5C}" presName="conn2-1" presStyleLbl="parChTrans1D4" presStyleIdx="2" presStyleCnt="5"/>
      <dgm:spPr/>
      <dgm:t>
        <a:bodyPr/>
        <a:lstStyle/>
        <a:p>
          <a:endParaRPr lang="en-IN"/>
        </a:p>
      </dgm:t>
    </dgm:pt>
    <dgm:pt modelId="{5AED439A-EC68-4761-9722-80E465D31681}" type="pres">
      <dgm:prSet presAssocID="{EED038A6-2CFC-4F5E-9D92-24F2C507DC5C}" presName="connTx" presStyleLbl="parChTrans1D4" presStyleIdx="2" presStyleCnt="5"/>
      <dgm:spPr/>
      <dgm:t>
        <a:bodyPr/>
        <a:lstStyle/>
        <a:p>
          <a:endParaRPr lang="en-IN"/>
        </a:p>
      </dgm:t>
    </dgm:pt>
    <dgm:pt modelId="{15866AEC-BBFB-487C-A6BA-864A7CBFAC94}" type="pres">
      <dgm:prSet presAssocID="{BBF72595-77E0-42B5-936E-6BA0B1CD13C5}" presName="root2" presStyleCnt="0"/>
      <dgm:spPr/>
    </dgm:pt>
    <dgm:pt modelId="{12B04699-29EE-4BC2-A3BA-DFFE561B8FE7}" type="pres">
      <dgm:prSet presAssocID="{BBF72595-77E0-42B5-936E-6BA0B1CD13C5}" presName="LevelTwoTextNode" presStyleLbl="asst1" presStyleIdx="4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6D29251-69DE-4EF3-9997-C519A468EBE9}" type="pres">
      <dgm:prSet presAssocID="{BBF72595-77E0-42B5-936E-6BA0B1CD13C5}" presName="level3hierChild" presStyleCnt="0"/>
      <dgm:spPr/>
    </dgm:pt>
    <dgm:pt modelId="{B46AD8C9-6350-4621-A184-08710CDF96C2}" type="pres">
      <dgm:prSet presAssocID="{A2F2FDC1-634A-464C-A607-03AED0D5BD16}" presName="conn2-1" presStyleLbl="parChTrans1D3" presStyleIdx="1" presStyleCnt="2"/>
      <dgm:spPr/>
      <dgm:t>
        <a:bodyPr/>
        <a:lstStyle/>
        <a:p>
          <a:endParaRPr lang="en-IN"/>
        </a:p>
      </dgm:t>
    </dgm:pt>
    <dgm:pt modelId="{1626612C-F9ED-4597-BDF8-D4C5C0A70BC6}" type="pres">
      <dgm:prSet presAssocID="{A2F2FDC1-634A-464C-A607-03AED0D5BD16}" presName="connTx" presStyleLbl="parChTrans1D3" presStyleIdx="1" presStyleCnt="2"/>
      <dgm:spPr/>
      <dgm:t>
        <a:bodyPr/>
        <a:lstStyle/>
        <a:p>
          <a:endParaRPr lang="en-IN"/>
        </a:p>
      </dgm:t>
    </dgm:pt>
    <dgm:pt modelId="{EB6BB25E-765D-4258-BBF0-90B213063838}" type="pres">
      <dgm:prSet presAssocID="{007325A1-640C-4746-98ED-CBD230AD220B}" presName="root2" presStyleCnt="0"/>
      <dgm:spPr/>
    </dgm:pt>
    <dgm:pt modelId="{3B4EF12B-FFF7-4664-B0C5-ABF52A5823E2}" type="pres">
      <dgm:prSet presAssocID="{007325A1-640C-4746-98ED-CBD230AD220B}" presName="LevelTwoTextNode" presStyleLbl="asst1" presStyleIdx="5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B98BF0A-19E4-4E5A-B6C1-0EEB40996131}" type="pres">
      <dgm:prSet presAssocID="{007325A1-640C-4746-98ED-CBD230AD220B}" presName="level3hierChild" presStyleCnt="0"/>
      <dgm:spPr/>
    </dgm:pt>
    <dgm:pt modelId="{3DE0C4E6-D925-4E85-AE4E-C04D341192F5}" type="pres">
      <dgm:prSet presAssocID="{E5F23984-3C1F-4162-B753-A9656C7F21A1}" presName="conn2-1" presStyleLbl="parChTrans1D4" presStyleIdx="3" presStyleCnt="5"/>
      <dgm:spPr/>
      <dgm:t>
        <a:bodyPr/>
        <a:lstStyle/>
        <a:p>
          <a:endParaRPr lang="en-IN"/>
        </a:p>
      </dgm:t>
    </dgm:pt>
    <dgm:pt modelId="{ECFDDDD9-9D17-474B-A4C9-08496968F443}" type="pres">
      <dgm:prSet presAssocID="{E5F23984-3C1F-4162-B753-A9656C7F21A1}" presName="connTx" presStyleLbl="parChTrans1D4" presStyleIdx="3" presStyleCnt="5"/>
      <dgm:spPr/>
      <dgm:t>
        <a:bodyPr/>
        <a:lstStyle/>
        <a:p>
          <a:endParaRPr lang="en-IN"/>
        </a:p>
      </dgm:t>
    </dgm:pt>
    <dgm:pt modelId="{E679F53F-83F8-4C6F-94D1-5A69EB45167A}" type="pres">
      <dgm:prSet presAssocID="{99B1B3EB-6A3F-4B2D-8C7D-4C219510E88E}" presName="root2" presStyleCnt="0"/>
      <dgm:spPr/>
    </dgm:pt>
    <dgm:pt modelId="{FE432EC8-281E-4293-81B8-2E6E0C876FD2}" type="pres">
      <dgm:prSet presAssocID="{99B1B3EB-6A3F-4B2D-8C7D-4C219510E88E}" presName="LevelTwoTextNode" presStyleLbl="asst1" presStyleIdx="6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0FCF056-7B9C-487E-BB05-6471CFF746AC}" type="pres">
      <dgm:prSet presAssocID="{99B1B3EB-6A3F-4B2D-8C7D-4C219510E88E}" presName="level3hierChild" presStyleCnt="0"/>
      <dgm:spPr/>
    </dgm:pt>
    <dgm:pt modelId="{C733BC41-23DA-4583-9027-9D7948A76897}" type="pres">
      <dgm:prSet presAssocID="{6E8DA2C1-66F7-45C7-B6E8-6687B5C5C213}" presName="conn2-1" presStyleLbl="parChTrans1D4" presStyleIdx="4" presStyleCnt="5"/>
      <dgm:spPr/>
      <dgm:t>
        <a:bodyPr/>
        <a:lstStyle/>
        <a:p>
          <a:endParaRPr lang="en-IN"/>
        </a:p>
      </dgm:t>
    </dgm:pt>
    <dgm:pt modelId="{10CA22F7-CA96-4231-AF80-E40591FCE35C}" type="pres">
      <dgm:prSet presAssocID="{6E8DA2C1-66F7-45C7-B6E8-6687B5C5C213}" presName="connTx" presStyleLbl="parChTrans1D4" presStyleIdx="4" presStyleCnt="5"/>
      <dgm:spPr/>
      <dgm:t>
        <a:bodyPr/>
        <a:lstStyle/>
        <a:p>
          <a:endParaRPr lang="en-IN"/>
        </a:p>
      </dgm:t>
    </dgm:pt>
    <dgm:pt modelId="{6E8518BF-B2DE-4D31-97F3-B098F7B1D4B3}" type="pres">
      <dgm:prSet presAssocID="{D6CE8C40-4C35-4E17-A536-487CD3C33A91}" presName="root2" presStyleCnt="0"/>
      <dgm:spPr/>
    </dgm:pt>
    <dgm:pt modelId="{441CC5F0-CB2D-44F3-A5DE-DAA12514EE3C}" type="pres">
      <dgm:prSet presAssocID="{D6CE8C40-4C35-4E17-A536-487CD3C33A91}" presName="LevelTwoTextNode" presStyleLbl="asst1" presStyleIdx="7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162307C-FBDA-4DC3-A7A5-AC4B377D549E}" type="pres">
      <dgm:prSet presAssocID="{D6CE8C40-4C35-4E17-A536-487CD3C33A91}" presName="level3hierChild" presStyleCnt="0"/>
      <dgm:spPr/>
    </dgm:pt>
    <dgm:pt modelId="{4C26A471-2147-44F9-B2F1-B6D5DECCB1BB}" type="pres">
      <dgm:prSet presAssocID="{33949F36-A079-424B-B49C-F00095F3001E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BD304C99-5ADA-44AC-AE5B-F7E0213FF307}" type="pres">
      <dgm:prSet presAssocID="{33949F36-A079-424B-B49C-F00095F3001E}" presName="connTx" presStyleLbl="parChTrans1D2" presStyleIdx="1" presStyleCnt="2"/>
      <dgm:spPr/>
      <dgm:t>
        <a:bodyPr/>
        <a:lstStyle/>
        <a:p>
          <a:endParaRPr lang="en-IN"/>
        </a:p>
      </dgm:t>
    </dgm:pt>
    <dgm:pt modelId="{F18E24F1-D5FA-4921-9DDA-F13B5BF741FE}" type="pres">
      <dgm:prSet presAssocID="{619A0F29-8C19-4B40-8722-CE0BCE74640D}" presName="root2" presStyleCnt="0"/>
      <dgm:spPr/>
    </dgm:pt>
    <dgm:pt modelId="{475770F2-D0E0-4EDE-A175-4DFED62CD82A}" type="pres">
      <dgm:prSet presAssocID="{619A0F29-8C19-4B40-8722-CE0BCE74640D}" presName="LevelTwoTextNode" presStyleLbl="asst1" presStyleIdx="8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516737F-3DDE-460A-9C7E-282B63DE917E}" type="pres">
      <dgm:prSet presAssocID="{619A0F29-8C19-4B40-8722-CE0BCE74640D}" presName="level3hierChild" presStyleCnt="0"/>
      <dgm:spPr/>
    </dgm:pt>
  </dgm:ptLst>
  <dgm:cxnLst>
    <dgm:cxn modelId="{DE248605-7B9D-475B-90C9-CFBE79421B82}" type="presOf" srcId="{A2F2FDC1-634A-464C-A607-03AED0D5BD16}" destId="{B46AD8C9-6350-4621-A184-08710CDF96C2}" srcOrd="0" destOrd="0" presId="urn:microsoft.com/office/officeart/2005/8/layout/hierarchy2"/>
    <dgm:cxn modelId="{76ECD8AF-0254-42F0-AACC-EF468F764ABF}" type="presOf" srcId="{FC217534-1540-459D-B48E-CE4D75EDBBFC}" destId="{195D7A4C-AF13-4492-A620-C806DCA32E05}" srcOrd="0" destOrd="0" presId="urn:microsoft.com/office/officeart/2005/8/layout/hierarchy2"/>
    <dgm:cxn modelId="{A44D6F2E-0B9A-443F-8908-041F9AC84478}" srcId="{FC217534-1540-459D-B48E-CE4D75EDBBFC}" destId="{007325A1-640C-4746-98ED-CBD230AD220B}" srcOrd="1" destOrd="0" parTransId="{A2F2FDC1-634A-464C-A607-03AED0D5BD16}" sibTransId="{33644E8F-5C95-42B9-A537-967197044805}"/>
    <dgm:cxn modelId="{8D4AD6DE-ED8D-4DD2-9DCE-0E682FF1B76E}" srcId="{8C1D731E-BB33-4722-A158-079A32735F73}" destId="{619A0F29-8C19-4B40-8722-CE0BCE74640D}" srcOrd="1" destOrd="0" parTransId="{33949F36-A079-424B-B49C-F00095F3001E}" sibTransId="{AEC8C4B6-4CAA-40E0-B179-1408DDCC8899}"/>
    <dgm:cxn modelId="{508CF0FA-22F5-44D6-8294-48BF73CFDB11}" type="presOf" srcId="{CC1690F3-B45F-40B9-89E1-CE5EB688B32D}" destId="{B613B668-0BD0-4C5D-A96F-478FEEFA05A4}" srcOrd="0" destOrd="0" presId="urn:microsoft.com/office/officeart/2005/8/layout/hierarchy2"/>
    <dgm:cxn modelId="{00E429FF-D4AF-4337-8CFF-E517BA9F52A9}" type="presOf" srcId="{33949F36-A079-424B-B49C-F00095F3001E}" destId="{BD304C99-5ADA-44AC-AE5B-F7E0213FF307}" srcOrd="1" destOrd="0" presId="urn:microsoft.com/office/officeart/2005/8/layout/hierarchy2"/>
    <dgm:cxn modelId="{3419135C-EEA7-4054-8ED4-2C810220CBBA}" srcId="{57951CF7-1A7A-4EC0-918B-BA5BC9575790}" destId="{BBF72595-77E0-42B5-936E-6BA0B1CD13C5}" srcOrd="2" destOrd="0" parTransId="{EED038A6-2CFC-4F5E-9D92-24F2C507DC5C}" sibTransId="{8D53D1EE-0BC7-4CF8-B033-82F0E4E535DA}"/>
    <dgm:cxn modelId="{48AB41BD-3E3F-42F7-8EC2-F41D9AF854EF}" type="presOf" srcId="{D6CE8C40-4C35-4E17-A536-487CD3C33A91}" destId="{441CC5F0-CB2D-44F3-A5DE-DAA12514EE3C}" srcOrd="0" destOrd="0" presId="urn:microsoft.com/office/officeart/2005/8/layout/hierarchy2"/>
    <dgm:cxn modelId="{4D9E071C-2B7C-4E37-B69F-45B319B25E7B}" type="presOf" srcId="{BB1BAC77-35D2-4994-AD36-5895C668782E}" destId="{6721C383-C67F-4D15-A436-A149EA0242D1}" srcOrd="0" destOrd="0" presId="urn:microsoft.com/office/officeart/2005/8/layout/hierarchy2"/>
    <dgm:cxn modelId="{3AAC68E0-3DEC-4C66-B061-AAA95383948C}" type="presOf" srcId="{EED038A6-2CFC-4F5E-9D92-24F2C507DC5C}" destId="{C9DB1746-87F3-48B9-92F9-007300C851F5}" srcOrd="0" destOrd="0" presId="urn:microsoft.com/office/officeart/2005/8/layout/hierarchy2"/>
    <dgm:cxn modelId="{71DBCCF1-5D83-4EDC-9B95-008FB4CE543D}" type="presOf" srcId="{99B1B3EB-6A3F-4B2D-8C7D-4C219510E88E}" destId="{FE432EC8-281E-4293-81B8-2E6E0C876FD2}" srcOrd="0" destOrd="0" presId="urn:microsoft.com/office/officeart/2005/8/layout/hierarchy2"/>
    <dgm:cxn modelId="{89AA8863-1F64-4C0D-93C6-328719750021}" type="presOf" srcId="{8E9F175B-01D8-4478-BF4B-CEF7EBFDA2EB}" destId="{51F0469C-7239-4E8C-B7DF-EAA06EEDD5E3}" srcOrd="0" destOrd="0" presId="urn:microsoft.com/office/officeart/2005/8/layout/hierarchy2"/>
    <dgm:cxn modelId="{A354B65E-9B8A-4D88-BFEF-6DBA513B54B3}" type="presOf" srcId="{57951CF7-1A7A-4EC0-918B-BA5BC9575790}" destId="{B7DB5F43-EB03-4EF5-B20C-CE19602AD966}" srcOrd="0" destOrd="0" presId="urn:microsoft.com/office/officeart/2005/8/layout/hierarchy2"/>
    <dgm:cxn modelId="{4B7838C1-E51E-43A3-8232-240195A5B8B8}" srcId="{57951CF7-1A7A-4EC0-918B-BA5BC9575790}" destId="{8E9F175B-01D8-4478-BF4B-CEF7EBFDA2EB}" srcOrd="1" destOrd="0" parTransId="{DBCD5BA4-7528-4F4E-84BD-2CCC7F3B6B50}" sibTransId="{E05DD207-3871-48C4-B22A-EE9E408E22A9}"/>
    <dgm:cxn modelId="{E0015188-DDCC-452F-B767-DE44ED0ED8F3}" type="presOf" srcId="{248A0D0F-96C7-42D9-AD01-5F8EFDE3DAFE}" destId="{6BCA6EA2-C66E-4045-B3DB-C417CC93D825}" srcOrd="0" destOrd="0" presId="urn:microsoft.com/office/officeart/2005/8/layout/hierarchy2"/>
    <dgm:cxn modelId="{B8C32146-472F-45A2-BDB2-ECD6824137D0}" type="presOf" srcId="{06E9155E-1628-4808-A225-C0381DEB85E7}" destId="{F55C1814-A383-47BE-A226-36607A6C690D}" srcOrd="1" destOrd="0" presId="urn:microsoft.com/office/officeart/2005/8/layout/hierarchy2"/>
    <dgm:cxn modelId="{14D499A3-B60F-4FB3-B3A8-9B77128E2DD6}" srcId="{FC217534-1540-459D-B48E-CE4D75EDBBFC}" destId="{57951CF7-1A7A-4EC0-918B-BA5BC9575790}" srcOrd="0" destOrd="0" parTransId="{A78954D5-B3C8-4DD4-9D83-5A4C7769C940}" sibTransId="{BFA3A5BA-D66E-4A56-89DF-A907EE3243DA}"/>
    <dgm:cxn modelId="{A451CF66-6D74-49DC-860B-CAA76EFEAACF}" type="presOf" srcId="{A78954D5-B3C8-4DD4-9D83-5A4C7769C940}" destId="{30295992-05C4-4034-83F6-2B6CC81EA563}" srcOrd="0" destOrd="0" presId="urn:microsoft.com/office/officeart/2005/8/layout/hierarchy2"/>
    <dgm:cxn modelId="{318F4324-9C1E-43AF-97E8-9E3442E74E1D}" type="presOf" srcId="{6E8DA2C1-66F7-45C7-B6E8-6687B5C5C213}" destId="{10CA22F7-CA96-4231-AF80-E40591FCE35C}" srcOrd="1" destOrd="0" presId="urn:microsoft.com/office/officeart/2005/8/layout/hierarchy2"/>
    <dgm:cxn modelId="{CBB3DCFA-C64C-4D30-AD92-F3DA11AD6285}" srcId="{007325A1-640C-4746-98ED-CBD230AD220B}" destId="{D6CE8C40-4C35-4E17-A536-487CD3C33A91}" srcOrd="1" destOrd="0" parTransId="{6E8DA2C1-66F7-45C7-B6E8-6687B5C5C213}" sibTransId="{2DA46BF7-6008-439C-8AFC-98AC3F242F45}"/>
    <dgm:cxn modelId="{56F1535C-391C-4C07-867E-A415369BEAE7}" type="presOf" srcId="{007325A1-640C-4746-98ED-CBD230AD220B}" destId="{3B4EF12B-FFF7-4664-B0C5-ABF52A5823E2}" srcOrd="0" destOrd="0" presId="urn:microsoft.com/office/officeart/2005/8/layout/hierarchy2"/>
    <dgm:cxn modelId="{4DCD80AB-0F51-4F65-AFB9-4768332BEB69}" type="presOf" srcId="{A2F2FDC1-634A-464C-A607-03AED0D5BD16}" destId="{1626612C-F9ED-4597-BDF8-D4C5C0A70BC6}" srcOrd="1" destOrd="0" presId="urn:microsoft.com/office/officeart/2005/8/layout/hierarchy2"/>
    <dgm:cxn modelId="{6EDAE4C5-EF61-4A3F-8314-D614D2A84F63}" type="presOf" srcId="{33949F36-A079-424B-B49C-F00095F3001E}" destId="{4C26A471-2147-44F9-B2F1-B6D5DECCB1BB}" srcOrd="0" destOrd="0" presId="urn:microsoft.com/office/officeart/2005/8/layout/hierarchy2"/>
    <dgm:cxn modelId="{5A6F417E-D605-411B-AE18-EBA962C541B5}" type="presOf" srcId="{619A0F29-8C19-4B40-8722-CE0BCE74640D}" destId="{475770F2-D0E0-4EDE-A175-4DFED62CD82A}" srcOrd="0" destOrd="0" presId="urn:microsoft.com/office/officeart/2005/8/layout/hierarchy2"/>
    <dgm:cxn modelId="{D7F5BA60-063C-49CB-8BB3-32095B99B259}" type="presOf" srcId="{DBCD5BA4-7528-4F4E-84BD-2CCC7F3B6B50}" destId="{7903862C-3B94-428C-9EBA-17A3F6C89D33}" srcOrd="0" destOrd="0" presId="urn:microsoft.com/office/officeart/2005/8/layout/hierarchy2"/>
    <dgm:cxn modelId="{6808ED20-FEA1-4EB3-8AA1-49E41452311D}" srcId="{007325A1-640C-4746-98ED-CBD230AD220B}" destId="{99B1B3EB-6A3F-4B2D-8C7D-4C219510E88E}" srcOrd="0" destOrd="0" parTransId="{E5F23984-3C1F-4162-B753-A9656C7F21A1}" sibTransId="{BC4F3B37-B4F8-4B5B-AC0E-AC459FF21BB6}"/>
    <dgm:cxn modelId="{AE36D0A2-0C38-42AC-A8EF-9DDD86E644E6}" srcId="{57951CF7-1A7A-4EC0-918B-BA5BC9575790}" destId="{248A0D0F-96C7-42D9-AD01-5F8EFDE3DAFE}" srcOrd="0" destOrd="0" parTransId="{06E9155E-1628-4808-A225-C0381DEB85E7}" sibTransId="{E6A727A6-6039-48C9-A282-9B3F23E97FEE}"/>
    <dgm:cxn modelId="{86EF5F12-DF0A-4600-B7D1-82B95B0A497C}" srcId="{CC1690F3-B45F-40B9-89E1-CE5EB688B32D}" destId="{8C1D731E-BB33-4722-A158-079A32735F73}" srcOrd="0" destOrd="0" parTransId="{C0F2C658-87A4-4BCD-A83C-8EE38F71C80F}" sibTransId="{F8D5F9F2-E62B-4C2C-A3C8-16D8184D1BC6}"/>
    <dgm:cxn modelId="{FA8A95EB-1E12-41EC-B913-6BC3BCD4A09A}" type="presOf" srcId="{6E8DA2C1-66F7-45C7-B6E8-6687B5C5C213}" destId="{C733BC41-23DA-4583-9027-9D7948A76897}" srcOrd="0" destOrd="0" presId="urn:microsoft.com/office/officeart/2005/8/layout/hierarchy2"/>
    <dgm:cxn modelId="{325303DD-805B-4853-84AC-B3909A1011BA}" type="presOf" srcId="{E5F23984-3C1F-4162-B753-A9656C7F21A1}" destId="{3DE0C4E6-D925-4E85-AE4E-C04D341192F5}" srcOrd="0" destOrd="0" presId="urn:microsoft.com/office/officeart/2005/8/layout/hierarchy2"/>
    <dgm:cxn modelId="{36E9A52D-42E5-4616-ACC5-C67D0B3FB418}" type="presOf" srcId="{E5F23984-3C1F-4162-B753-A9656C7F21A1}" destId="{ECFDDDD9-9D17-474B-A4C9-08496968F443}" srcOrd="1" destOrd="0" presId="urn:microsoft.com/office/officeart/2005/8/layout/hierarchy2"/>
    <dgm:cxn modelId="{E2CE3DA5-9B77-4903-A040-365F0ABA6087}" srcId="{8C1D731E-BB33-4722-A158-079A32735F73}" destId="{FC217534-1540-459D-B48E-CE4D75EDBBFC}" srcOrd="0" destOrd="0" parTransId="{BB1BAC77-35D2-4994-AD36-5895C668782E}" sibTransId="{7E80B8C1-B79E-48DB-91FF-74A60C37814D}"/>
    <dgm:cxn modelId="{D3F02654-9EAB-411B-BD23-F7C6BE17650A}" type="presOf" srcId="{06E9155E-1628-4808-A225-C0381DEB85E7}" destId="{84B3BD7E-A7B6-4D83-A47C-7F32A2B17840}" srcOrd="0" destOrd="0" presId="urn:microsoft.com/office/officeart/2005/8/layout/hierarchy2"/>
    <dgm:cxn modelId="{A46D7E35-B9E0-429C-B79C-6C069C6B70B1}" type="presOf" srcId="{EED038A6-2CFC-4F5E-9D92-24F2C507DC5C}" destId="{5AED439A-EC68-4761-9722-80E465D31681}" srcOrd="1" destOrd="0" presId="urn:microsoft.com/office/officeart/2005/8/layout/hierarchy2"/>
    <dgm:cxn modelId="{03117A1E-9524-41D4-B74E-2763797A4B9D}" type="presOf" srcId="{8C1D731E-BB33-4722-A158-079A32735F73}" destId="{48F80E03-9F63-4394-9199-4D2EBC4EC366}" srcOrd="0" destOrd="0" presId="urn:microsoft.com/office/officeart/2005/8/layout/hierarchy2"/>
    <dgm:cxn modelId="{A01A2CD1-6F05-4E11-BF0C-FA50EBBD573B}" type="presOf" srcId="{BBF72595-77E0-42B5-936E-6BA0B1CD13C5}" destId="{12B04699-29EE-4BC2-A3BA-DFFE561B8FE7}" srcOrd="0" destOrd="0" presId="urn:microsoft.com/office/officeart/2005/8/layout/hierarchy2"/>
    <dgm:cxn modelId="{8C363C0B-FA02-46CC-9649-9CC54A087BBC}" type="presOf" srcId="{DBCD5BA4-7528-4F4E-84BD-2CCC7F3B6B50}" destId="{7C459070-5CB2-4110-A9AB-58D44F475A03}" srcOrd="1" destOrd="0" presId="urn:microsoft.com/office/officeart/2005/8/layout/hierarchy2"/>
    <dgm:cxn modelId="{EA321109-D6B9-4501-93A8-E5F0B76DD9D4}" type="presOf" srcId="{A78954D5-B3C8-4DD4-9D83-5A4C7769C940}" destId="{0A699D8B-2706-46D3-B487-D15CCED6AEFA}" srcOrd="1" destOrd="0" presId="urn:microsoft.com/office/officeart/2005/8/layout/hierarchy2"/>
    <dgm:cxn modelId="{FB9C125E-195D-4A53-A156-67A2B90342D1}" type="presOf" srcId="{BB1BAC77-35D2-4994-AD36-5895C668782E}" destId="{BE118764-48FB-4C79-B9E6-1E36D50CA72D}" srcOrd="1" destOrd="0" presId="urn:microsoft.com/office/officeart/2005/8/layout/hierarchy2"/>
    <dgm:cxn modelId="{B5D694D5-35E0-4D19-A1FC-25AE18CDC406}" type="presParOf" srcId="{B613B668-0BD0-4C5D-A96F-478FEEFA05A4}" destId="{479C6182-8B33-44ED-A6FD-53EA7BA3FDB3}" srcOrd="0" destOrd="0" presId="urn:microsoft.com/office/officeart/2005/8/layout/hierarchy2"/>
    <dgm:cxn modelId="{761CE623-CA87-44F5-97CF-204C4DCC1179}" type="presParOf" srcId="{479C6182-8B33-44ED-A6FD-53EA7BA3FDB3}" destId="{48F80E03-9F63-4394-9199-4D2EBC4EC366}" srcOrd="0" destOrd="0" presId="urn:microsoft.com/office/officeart/2005/8/layout/hierarchy2"/>
    <dgm:cxn modelId="{E2F058AB-FBCB-4AB4-A254-48CFC9883762}" type="presParOf" srcId="{479C6182-8B33-44ED-A6FD-53EA7BA3FDB3}" destId="{2ADC7438-CDCB-4518-B584-F92A0CEECB38}" srcOrd="1" destOrd="0" presId="urn:microsoft.com/office/officeart/2005/8/layout/hierarchy2"/>
    <dgm:cxn modelId="{1BBAD839-E117-4827-9EB4-812C05879402}" type="presParOf" srcId="{2ADC7438-CDCB-4518-B584-F92A0CEECB38}" destId="{6721C383-C67F-4D15-A436-A149EA0242D1}" srcOrd="0" destOrd="0" presId="urn:microsoft.com/office/officeart/2005/8/layout/hierarchy2"/>
    <dgm:cxn modelId="{9030DA59-BDF2-428F-B76E-AE2DBFF97B23}" type="presParOf" srcId="{6721C383-C67F-4D15-A436-A149EA0242D1}" destId="{BE118764-48FB-4C79-B9E6-1E36D50CA72D}" srcOrd="0" destOrd="0" presId="urn:microsoft.com/office/officeart/2005/8/layout/hierarchy2"/>
    <dgm:cxn modelId="{A1FDC106-00FB-4C2F-95F8-38101745ABA9}" type="presParOf" srcId="{2ADC7438-CDCB-4518-B584-F92A0CEECB38}" destId="{F47EB5EA-CFAA-476E-A7FA-1B8E03B68BB2}" srcOrd="1" destOrd="0" presId="urn:microsoft.com/office/officeart/2005/8/layout/hierarchy2"/>
    <dgm:cxn modelId="{FE4B1C1F-F49D-4E92-B8AD-B705CF1DC573}" type="presParOf" srcId="{F47EB5EA-CFAA-476E-A7FA-1B8E03B68BB2}" destId="{195D7A4C-AF13-4492-A620-C806DCA32E05}" srcOrd="0" destOrd="0" presId="urn:microsoft.com/office/officeart/2005/8/layout/hierarchy2"/>
    <dgm:cxn modelId="{A95CF59E-55FC-4410-9B42-5106F43FE26E}" type="presParOf" srcId="{F47EB5EA-CFAA-476E-A7FA-1B8E03B68BB2}" destId="{0515549F-635A-40CB-8EEB-DD59406F5012}" srcOrd="1" destOrd="0" presId="urn:microsoft.com/office/officeart/2005/8/layout/hierarchy2"/>
    <dgm:cxn modelId="{2C6F7789-7E11-4DD5-82AB-F2FE72AD664D}" type="presParOf" srcId="{0515549F-635A-40CB-8EEB-DD59406F5012}" destId="{30295992-05C4-4034-83F6-2B6CC81EA563}" srcOrd="0" destOrd="0" presId="urn:microsoft.com/office/officeart/2005/8/layout/hierarchy2"/>
    <dgm:cxn modelId="{B868C733-1893-4ECC-8EC5-99E610330D9C}" type="presParOf" srcId="{30295992-05C4-4034-83F6-2B6CC81EA563}" destId="{0A699D8B-2706-46D3-B487-D15CCED6AEFA}" srcOrd="0" destOrd="0" presId="urn:microsoft.com/office/officeart/2005/8/layout/hierarchy2"/>
    <dgm:cxn modelId="{AB0FEDF3-CB8B-44A2-95EF-816BA5F8A6AB}" type="presParOf" srcId="{0515549F-635A-40CB-8EEB-DD59406F5012}" destId="{16B27EB4-90CA-4188-90A1-22FDA25522E9}" srcOrd="1" destOrd="0" presId="urn:microsoft.com/office/officeart/2005/8/layout/hierarchy2"/>
    <dgm:cxn modelId="{89C79F58-245E-4924-B2A6-1819FB6E18A6}" type="presParOf" srcId="{16B27EB4-90CA-4188-90A1-22FDA25522E9}" destId="{B7DB5F43-EB03-4EF5-B20C-CE19602AD966}" srcOrd="0" destOrd="0" presId="urn:microsoft.com/office/officeart/2005/8/layout/hierarchy2"/>
    <dgm:cxn modelId="{4764B263-574C-42C7-A824-A95E5770BDE2}" type="presParOf" srcId="{16B27EB4-90CA-4188-90A1-22FDA25522E9}" destId="{B8AF8AB5-C3CC-41AF-911B-D6A0C805EF87}" srcOrd="1" destOrd="0" presId="urn:microsoft.com/office/officeart/2005/8/layout/hierarchy2"/>
    <dgm:cxn modelId="{997AAEB4-A8B9-4AEB-8BE8-F9D959EA0063}" type="presParOf" srcId="{B8AF8AB5-C3CC-41AF-911B-D6A0C805EF87}" destId="{84B3BD7E-A7B6-4D83-A47C-7F32A2B17840}" srcOrd="0" destOrd="0" presId="urn:microsoft.com/office/officeart/2005/8/layout/hierarchy2"/>
    <dgm:cxn modelId="{8B4EBAE1-C7AD-449B-AF65-55D9AC8231F4}" type="presParOf" srcId="{84B3BD7E-A7B6-4D83-A47C-7F32A2B17840}" destId="{F55C1814-A383-47BE-A226-36607A6C690D}" srcOrd="0" destOrd="0" presId="urn:microsoft.com/office/officeart/2005/8/layout/hierarchy2"/>
    <dgm:cxn modelId="{D11C9523-3406-42A5-BA06-A9F9E80FB908}" type="presParOf" srcId="{B8AF8AB5-C3CC-41AF-911B-D6A0C805EF87}" destId="{61831561-C146-417A-836A-756A7C8F860D}" srcOrd="1" destOrd="0" presId="urn:microsoft.com/office/officeart/2005/8/layout/hierarchy2"/>
    <dgm:cxn modelId="{2F0322CA-E3C2-4906-B858-63C5848C48D3}" type="presParOf" srcId="{61831561-C146-417A-836A-756A7C8F860D}" destId="{6BCA6EA2-C66E-4045-B3DB-C417CC93D825}" srcOrd="0" destOrd="0" presId="urn:microsoft.com/office/officeart/2005/8/layout/hierarchy2"/>
    <dgm:cxn modelId="{59F1DBCC-B52F-46B5-9F6A-07453ED3FD4E}" type="presParOf" srcId="{61831561-C146-417A-836A-756A7C8F860D}" destId="{1C77D3CD-09E1-4A46-AA3E-24CEF0F6F630}" srcOrd="1" destOrd="0" presId="urn:microsoft.com/office/officeart/2005/8/layout/hierarchy2"/>
    <dgm:cxn modelId="{8846C21B-DC08-4B7B-8D09-613D2EF89778}" type="presParOf" srcId="{B8AF8AB5-C3CC-41AF-911B-D6A0C805EF87}" destId="{7903862C-3B94-428C-9EBA-17A3F6C89D33}" srcOrd="2" destOrd="0" presId="urn:microsoft.com/office/officeart/2005/8/layout/hierarchy2"/>
    <dgm:cxn modelId="{13E59922-1172-4314-9770-F9DCD5A44761}" type="presParOf" srcId="{7903862C-3B94-428C-9EBA-17A3F6C89D33}" destId="{7C459070-5CB2-4110-A9AB-58D44F475A03}" srcOrd="0" destOrd="0" presId="urn:microsoft.com/office/officeart/2005/8/layout/hierarchy2"/>
    <dgm:cxn modelId="{435794C2-D770-4603-BBFC-059A45BFAFF2}" type="presParOf" srcId="{B8AF8AB5-C3CC-41AF-911B-D6A0C805EF87}" destId="{07F42B67-EBC8-4F98-B753-E3C9653FD951}" srcOrd="3" destOrd="0" presId="urn:microsoft.com/office/officeart/2005/8/layout/hierarchy2"/>
    <dgm:cxn modelId="{B28501CD-4067-4CDD-BEB0-46C27A5921F2}" type="presParOf" srcId="{07F42B67-EBC8-4F98-B753-E3C9653FD951}" destId="{51F0469C-7239-4E8C-B7DF-EAA06EEDD5E3}" srcOrd="0" destOrd="0" presId="urn:microsoft.com/office/officeart/2005/8/layout/hierarchy2"/>
    <dgm:cxn modelId="{6E345C71-F309-49DC-A652-797AA99BF9A3}" type="presParOf" srcId="{07F42B67-EBC8-4F98-B753-E3C9653FD951}" destId="{3CE99552-661D-4216-8C3E-4E7CC74D672A}" srcOrd="1" destOrd="0" presId="urn:microsoft.com/office/officeart/2005/8/layout/hierarchy2"/>
    <dgm:cxn modelId="{6CC761F6-E5F8-4BB8-B100-9830F8012201}" type="presParOf" srcId="{B8AF8AB5-C3CC-41AF-911B-D6A0C805EF87}" destId="{C9DB1746-87F3-48B9-92F9-007300C851F5}" srcOrd="4" destOrd="0" presId="urn:microsoft.com/office/officeart/2005/8/layout/hierarchy2"/>
    <dgm:cxn modelId="{63027921-EB13-4904-8C32-D225763E844F}" type="presParOf" srcId="{C9DB1746-87F3-48B9-92F9-007300C851F5}" destId="{5AED439A-EC68-4761-9722-80E465D31681}" srcOrd="0" destOrd="0" presId="urn:microsoft.com/office/officeart/2005/8/layout/hierarchy2"/>
    <dgm:cxn modelId="{66E87AF7-5B6B-4AC5-9433-3E80C1AB5894}" type="presParOf" srcId="{B8AF8AB5-C3CC-41AF-911B-D6A0C805EF87}" destId="{15866AEC-BBFB-487C-A6BA-864A7CBFAC94}" srcOrd="5" destOrd="0" presId="urn:microsoft.com/office/officeart/2005/8/layout/hierarchy2"/>
    <dgm:cxn modelId="{D817C3F9-B659-471B-849E-86851B380E91}" type="presParOf" srcId="{15866AEC-BBFB-487C-A6BA-864A7CBFAC94}" destId="{12B04699-29EE-4BC2-A3BA-DFFE561B8FE7}" srcOrd="0" destOrd="0" presId="urn:microsoft.com/office/officeart/2005/8/layout/hierarchy2"/>
    <dgm:cxn modelId="{3DBDB389-FE18-4822-B877-A0C4A4BFE7E2}" type="presParOf" srcId="{15866AEC-BBFB-487C-A6BA-864A7CBFAC94}" destId="{D6D29251-69DE-4EF3-9997-C519A468EBE9}" srcOrd="1" destOrd="0" presId="urn:microsoft.com/office/officeart/2005/8/layout/hierarchy2"/>
    <dgm:cxn modelId="{5EFA785C-B0D0-45C5-B580-CA688211FBBF}" type="presParOf" srcId="{0515549F-635A-40CB-8EEB-DD59406F5012}" destId="{B46AD8C9-6350-4621-A184-08710CDF96C2}" srcOrd="2" destOrd="0" presId="urn:microsoft.com/office/officeart/2005/8/layout/hierarchy2"/>
    <dgm:cxn modelId="{1D365EF2-227C-4320-BF50-38C45D2E77EF}" type="presParOf" srcId="{B46AD8C9-6350-4621-A184-08710CDF96C2}" destId="{1626612C-F9ED-4597-BDF8-D4C5C0A70BC6}" srcOrd="0" destOrd="0" presId="urn:microsoft.com/office/officeart/2005/8/layout/hierarchy2"/>
    <dgm:cxn modelId="{EA7E1524-C55F-4CBB-AB56-015B6C3569B0}" type="presParOf" srcId="{0515549F-635A-40CB-8EEB-DD59406F5012}" destId="{EB6BB25E-765D-4258-BBF0-90B213063838}" srcOrd="3" destOrd="0" presId="urn:microsoft.com/office/officeart/2005/8/layout/hierarchy2"/>
    <dgm:cxn modelId="{3441711F-A0A6-4DD1-8DBE-3AE40CC1102D}" type="presParOf" srcId="{EB6BB25E-765D-4258-BBF0-90B213063838}" destId="{3B4EF12B-FFF7-4664-B0C5-ABF52A5823E2}" srcOrd="0" destOrd="0" presId="urn:microsoft.com/office/officeart/2005/8/layout/hierarchy2"/>
    <dgm:cxn modelId="{D09F01B4-1A8F-4C6B-9C6B-86F0347BB151}" type="presParOf" srcId="{EB6BB25E-765D-4258-BBF0-90B213063838}" destId="{FB98BF0A-19E4-4E5A-B6C1-0EEB40996131}" srcOrd="1" destOrd="0" presId="urn:microsoft.com/office/officeart/2005/8/layout/hierarchy2"/>
    <dgm:cxn modelId="{3647164F-E9FE-423A-8C75-CCC2D4ACC4EF}" type="presParOf" srcId="{FB98BF0A-19E4-4E5A-B6C1-0EEB40996131}" destId="{3DE0C4E6-D925-4E85-AE4E-C04D341192F5}" srcOrd="0" destOrd="0" presId="urn:microsoft.com/office/officeart/2005/8/layout/hierarchy2"/>
    <dgm:cxn modelId="{465D5FDB-F78E-4275-8FD5-BB97B38E87BB}" type="presParOf" srcId="{3DE0C4E6-D925-4E85-AE4E-C04D341192F5}" destId="{ECFDDDD9-9D17-474B-A4C9-08496968F443}" srcOrd="0" destOrd="0" presId="urn:microsoft.com/office/officeart/2005/8/layout/hierarchy2"/>
    <dgm:cxn modelId="{07C61ABA-38FC-4EE4-ACA3-2D8D73906E94}" type="presParOf" srcId="{FB98BF0A-19E4-4E5A-B6C1-0EEB40996131}" destId="{E679F53F-83F8-4C6F-94D1-5A69EB45167A}" srcOrd="1" destOrd="0" presId="urn:microsoft.com/office/officeart/2005/8/layout/hierarchy2"/>
    <dgm:cxn modelId="{8415DAD9-9AF3-4502-8219-6E2DA55C460B}" type="presParOf" srcId="{E679F53F-83F8-4C6F-94D1-5A69EB45167A}" destId="{FE432EC8-281E-4293-81B8-2E6E0C876FD2}" srcOrd="0" destOrd="0" presId="urn:microsoft.com/office/officeart/2005/8/layout/hierarchy2"/>
    <dgm:cxn modelId="{F6869B35-7570-4D3E-AA06-974A65F4B4BB}" type="presParOf" srcId="{E679F53F-83F8-4C6F-94D1-5A69EB45167A}" destId="{C0FCF056-7B9C-487E-BB05-6471CFF746AC}" srcOrd="1" destOrd="0" presId="urn:microsoft.com/office/officeart/2005/8/layout/hierarchy2"/>
    <dgm:cxn modelId="{03F48C46-E62B-4A66-B270-3928311A9BDF}" type="presParOf" srcId="{FB98BF0A-19E4-4E5A-B6C1-0EEB40996131}" destId="{C733BC41-23DA-4583-9027-9D7948A76897}" srcOrd="2" destOrd="0" presId="urn:microsoft.com/office/officeart/2005/8/layout/hierarchy2"/>
    <dgm:cxn modelId="{8D52F1C4-EB6F-4E81-8533-B19A434D4C49}" type="presParOf" srcId="{C733BC41-23DA-4583-9027-9D7948A76897}" destId="{10CA22F7-CA96-4231-AF80-E40591FCE35C}" srcOrd="0" destOrd="0" presId="urn:microsoft.com/office/officeart/2005/8/layout/hierarchy2"/>
    <dgm:cxn modelId="{633E407C-29A8-45E5-89EC-8A78C68D6EE9}" type="presParOf" srcId="{FB98BF0A-19E4-4E5A-B6C1-0EEB40996131}" destId="{6E8518BF-B2DE-4D31-97F3-B098F7B1D4B3}" srcOrd="3" destOrd="0" presId="urn:microsoft.com/office/officeart/2005/8/layout/hierarchy2"/>
    <dgm:cxn modelId="{D96AE838-8ABD-48BE-BB66-93E73A5F00A8}" type="presParOf" srcId="{6E8518BF-B2DE-4D31-97F3-B098F7B1D4B3}" destId="{441CC5F0-CB2D-44F3-A5DE-DAA12514EE3C}" srcOrd="0" destOrd="0" presId="urn:microsoft.com/office/officeart/2005/8/layout/hierarchy2"/>
    <dgm:cxn modelId="{AF56E794-DAFC-414B-ABB3-132D83B3830C}" type="presParOf" srcId="{6E8518BF-B2DE-4D31-97F3-B098F7B1D4B3}" destId="{8162307C-FBDA-4DC3-A7A5-AC4B377D549E}" srcOrd="1" destOrd="0" presId="urn:microsoft.com/office/officeart/2005/8/layout/hierarchy2"/>
    <dgm:cxn modelId="{A96C12F0-A201-409C-AE60-3668E662ACB3}" type="presParOf" srcId="{2ADC7438-CDCB-4518-B584-F92A0CEECB38}" destId="{4C26A471-2147-44F9-B2F1-B6D5DECCB1BB}" srcOrd="2" destOrd="0" presId="urn:microsoft.com/office/officeart/2005/8/layout/hierarchy2"/>
    <dgm:cxn modelId="{747C6D1A-6183-4EDA-B084-D99A361B4469}" type="presParOf" srcId="{4C26A471-2147-44F9-B2F1-B6D5DECCB1BB}" destId="{BD304C99-5ADA-44AC-AE5B-F7E0213FF307}" srcOrd="0" destOrd="0" presId="urn:microsoft.com/office/officeart/2005/8/layout/hierarchy2"/>
    <dgm:cxn modelId="{DA437454-D62D-4083-A633-6F87BEDF0603}" type="presParOf" srcId="{2ADC7438-CDCB-4518-B584-F92A0CEECB38}" destId="{F18E24F1-D5FA-4921-9DDA-F13B5BF741FE}" srcOrd="3" destOrd="0" presId="urn:microsoft.com/office/officeart/2005/8/layout/hierarchy2"/>
    <dgm:cxn modelId="{38D2EB43-02B4-4B97-A7E8-5DF20575BEA8}" type="presParOf" srcId="{F18E24F1-D5FA-4921-9DDA-F13B5BF741FE}" destId="{475770F2-D0E0-4EDE-A175-4DFED62CD82A}" srcOrd="0" destOrd="0" presId="urn:microsoft.com/office/officeart/2005/8/layout/hierarchy2"/>
    <dgm:cxn modelId="{02E1C8A1-1598-4D5E-91BF-46C9948E6B9B}" type="presParOf" srcId="{F18E24F1-D5FA-4921-9DDA-F13B5BF741FE}" destId="{A516737F-3DDE-460A-9C7E-282B63DE917E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FBEA4-0EF6-4111-8F33-3E3183A2B8D3}" type="datetimeFigureOut">
              <a:rPr lang="en-US" smtClean="0"/>
              <a:pPr/>
              <a:t>8/27/2016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6045F-FCDB-4FE1-8F81-757BE470FB9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FBEA4-0EF6-4111-8F33-3E3183A2B8D3}" type="datetimeFigureOut">
              <a:rPr lang="en-US" smtClean="0"/>
              <a:pPr/>
              <a:t>8/27/2016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6045F-FCDB-4FE1-8F81-757BE470FB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FBEA4-0EF6-4111-8F33-3E3183A2B8D3}" type="datetimeFigureOut">
              <a:rPr lang="en-US" smtClean="0"/>
              <a:pPr/>
              <a:t>8/27/2016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6045F-FCDB-4FE1-8F81-757BE470FB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FBEA4-0EF6-4111-8F33-3E3183A2B8D3}" type="datetimeFigureOut">
              <a:rPr lang="en-US" smtClean="0"/>
              <a:pPr/>
              <a:t>8/27/2016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6045F-FCDB-4FE1-8F81-757BE470FB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FBEA4-0EF6-4111-8F33-3E3183A2B8D3}" type="datetimeFigureOut">
              <a:rPr lang="en-US" smtClean="0"/>
              <a:pPr/>
              <a:t>8/27/2016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6045F-FCDB-4FE1-8F81-757BE470FB9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FBEA4-0EF6-4111-8F33-3E3183A2B8D3}" type="datetimeFigureOut">
              <a:rPr lang="en-US" smtClean="0"/>
              <a:pPr/>
              <a:t>8/27/2016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6045F-FCDB-4FE1-8F81-757BE470FB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FBEA4-0EF6-4111-8F33-3E3183A2B8D3}" type="datetimeFigureOut">
              <a:rPr lang="en-US" smtClean="0"/>
              <a:pPr/>
              <a:t>8/27/2016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6045F-FCDB-4FE1-8F81-757BE470FB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FBEA4-0EF6-4111-8F33-3E3183A2B8D3}" type="datetimeFigureOut">
              <a:rPr lang="en-US" smtClean="0"/>
              <a:pPr/>
              <a:t>8/27/2016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6045F-FCDB-4FE1-8F81-757BE470FB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FBEA4-0EF6-4111-8F33-3E3183A2B8D3}" type="datetimeFigureOut">
              <a:rPr lang="en-US" smtClean="0"/>
              <a:pPr/>
              <a:t>8/27/2016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6045F-FCDB-4FE1-8F81-757BE470FB9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FBEA4-0EF6-4111-8F33-3E3183A2B8D3}" type="datetimeFigureOut">
              <a:rPr lang="en-US" smtClean="0"/>
              <a:pPr/>
              <a:t>8/27/2016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6045F-FCDB-4FE1-8F81-757BE470FB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FBEA4-0EF6-4111-8F33-3E3183A2B8D3}" type="datetimeFigureOut">
              <a:rPr lang="en-US" smtClean="0"/>
              <a:pPr/>
              <a:t>8/27/2016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6045F-FCDB-4FE1-8F81-757BE470FB9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5FBEA4-0EF6-4111-8F33-3E3183A2B8D3}" type="datetimeFigureOut">
              <a:rPr lang="en-US" smtClean="0"/>
              <a:pPr/>
              <a:t>8/27/2016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B46045F-FCDB-4FE1-8F81-757BE470FB9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566" y="71414"/>
            <a:ext cx="7772400" cy="192882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Unit 3</a:t>
            </a:r>
            <a:br>
              <a:rPr lang="en-IN" dirty="0" smtClean="0"/>
            </a:br>
            <a:r>
              <a:rPr lang="en-IN" dirty="0" smtClean="0"/>
              <a:t>Water Resources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14338" name="Picture 2" descr="http://www.iwrfc.org/images/fix-im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6215106" cy="4336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 Utilization of water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Effects of over utilization</a:t>
            </a:r>
          </a:p>
          <a:p>
            <a:pPr lvl="1"/>
            <a:r>
              <a:rPr lang="en-IN" dirty="0" smtClean="0"/>
              <a:t>Decrease of Ground Water</a:t>
            </a:r>
          </a:p>
          <a:p>
            <a:pPr lvl="2"/>
            <a:r>
              <a:rPr lang="en-IN" dirty="0" smtClean="0"/>
              <a:t>Reasons</a:t>
            </a:r>
          </a:p>
          <a:p>
            <a:pPr lvl="3"/>
            <a:r>
              <a:rPr lang="en-IN" dirty="0" smtClean="0"/>
              <a:t>Inadequate rainfall.</a:t>
            </a:r>
          </a:p>
          <a:p>
            <a:pPr lvl="3"/>
            <a:r>
              <a:rPr lang="en-IN" dirty="0" smtClean="0"/>
              <a:t>Building construction activities sealing permeable zone.</a:t>
            </a:r>
          </a:p>
          <a:p>
            <a:pPr lvl="1"/>
            <a:r>
              <a:rPr lang="en-IN" dirty="0" smtClean="0"/>
              <a:t>Ground subsidence</a:t>
            </a:r>
          </a:p>
          <a:p>
            <a:pPr lvl="2"/>
            <a:r>
              <a:rPr lang="en-IN" dirty="0" smtClean="0"/>
              <a:t>Problems</a:t>
            </a:r>
          </a:p>
          <a:p>
            <a:pPr lvl="3"/>
            <a:r>
              <a:rPr lang="en-IN" dirty="0" smtClean="0"/>
              <a:t>Structural Damage of building</a:t>
            </a:r>
          </a:p>
          <a:p>
            <a:pPr lvl="3"/>
            <a:r>
              <a:rPr lang="en-IN" dirty="0" smtClean="0"/>
              <a:t>Fracture in pipes.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 Utilization of water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Effects of over utilization</a:t>
            </a:r>
          </a:p>
          <a:p>
            <a:pPr lvl="1"/>
            <a:r>
              <a:rPr lang="en-IN" dirty="0" smtClean="0"/>
              <a:t>Lowering of water table.</a:t>
            </a:r>
          </a:p>
          <a:p>
            <a:pPr lvl="1"/>
            <a:r>
              <a:rPr lang="en-IN" dirty="0" smtClean="0"/>
              <a:t>Intrusion of salt water.</a:t>
            </a:r>
          </a:p>
          <a:p>
            <a:pPr lvl="1"/>
            <a:r>
              <a:rPr lang="en-IN" dirty="0" smtClean="0"/>
              <a:t>Earth Quake and landslides.</a:t>
            </a:r>
          </a:p>
          <a:p>
            <a:pPr lvl="1"/>
            <a:r>
              <a:rPr lang="en-IN" dirty="0" smtClean="0"/>
              <a:t>Drying up of wells.</a:t>
            </a:r>
          </a:p>
          <a:p>
            <a:pPr lvl="1"/>
            <a:r>
              <a:rPr lang="en-IN" dirty="0" smtClean="0"/>
              <a:t>Pollution of water.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Flood is an overflow of water whenever the magnitude of flow of water exceeds the carrying capacity of the channel within its banks.</a:t>
            </a:r>
            <a:endParaRPr lang="en-IN" dirty="0"/>
          </a:p>
        </p:txBody>
      </p:sp>
      <p:pic>
        <p:nvPicPr>
          <p:cNvPr id="4" name="Picture 3" descr="f_texasfloodbydrone_160602.nbcnews-ux-1080-6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3501259"/>
            <a:ext cx="5715366" cy="32138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Causes of Floods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Heavy rainfall, melting of snow, sudden release of water from dams.</a:t>
            </a:r>
          </a:p>
          <a:p>
            <a:r>
              <a:rPr lang="en-IN" dirty="0" smtClean="0"/>
              <a:t>Long term of Raining.</a:t>
            </a:r>
          </a:p>
          <a:p>
            <a:r>
              <a:rPr lang="en-IN" dirty="0" smtClean="0"/>
              <a:t>Reduction of carrying capacity of channels.</a:t>
            </a:r>
          </a:p>
          <a:p>
            <a:r>
              <a:rPr lang="en-IN" dirty="0" smtClean="0"/>
              <a:t>Deforestation, overgrazing, mining.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Effects of floods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Submerges of land.</a:t>
            </a:r>
          </a:p>
          <a:p>
            <a:r>
              <a:rPr lang="en-IN" dirty="0" smtClean="0"/>
              <a:t>Cultivable lands of affected.</a:t>
            </a:r>
          </a:p>
          <a:p>
            <a:r>
              <a:rPr lang="en-IN" dirty="0" smtClean="0"/>
              <a:t>Extinction of civilization.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Flood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Construction of Dams.</a:t>
            </a:r>
          </a:p>
          <a:p>
            <a:r>
              <a:rPr lang="en-IN" dirty="0" smtClean="0"/>
              <a:t>Channel Managements.</a:t>
            </a:r>
          </a:p>
          <a:p>
            <a:r>
              <a:rPr lang="en-IN" dirty="0" smtClean="0"/>
              <a:t>Encroachment of flood ways must be banned.</a:t>
            </a:r>
          </a:p>
          <a:p>
            <a:r>
              <a:rPr lang="en-IN" dirty="0" smtClean="0"/>
              <a:t>Flood Warnings.</a:t>
            </a:r>
          </a:p>
          <a:p>
            <a:r>
              <a:rPr lang="en-IN" dirty="0" err="1" smtClean="0"/>
              <a:t>Aforestration</a:t>
            </a:r>
            <a:r>
              <a:rPr lang="en-IN" dirty="0" smtClean="0"/>
              <a:t> Activities.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Drought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scarcity of water, which occurs due to inadequate rainfall, late arrival of rains and excessive withdrawal of ground water.</a:t>
            </a:r>
            <a:endParaRPr lang="en-IN" dirty="0"/>
          </a:p>
        </p:txBody>
      </p:sp>
      <p:pic>
        <p:nvPicPr>
          <p:cNvPr id="4" name="Picture 3" descr="DROUGH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3500438"/>
            <a:ext cx="6429388" cy="32146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Drought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Metrological Drought</a:t>
            </a:r>
          </a:p>
          <a:p>
            <a:r>
              <a:rPr lang="en-IN" dirty="0" smtClean="0"/>
              <a:t>Hydrological Drought</a:t>
            </a:r>
          </a:p>
          <a:p>
            <a:r>
              <a:rPr lang="en-IN" dirty="0" smtClean="0"/>
              <a:t>Agricultural Drought</a:t>
            </a:r>
          </a:p>
          <a:p>
            <a:r>
              <a:rPr lang="en-IN" dirty="0" smtClean="0"/>
              <a:t>Socio-Economic Drought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Causes of drought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Annual rainfall is below normal rainfall.</a:t>
            </a:r>
          </a:p>
          <a:p>
            <a:r>
              <a:rPr lang="en-IN" dirty="0" smtClean="0"/>
              <a:t>Population growth and poor use of land.</a:t>
            </a:r>
          </a:p>
          <a:p>
            <a:r>
              <a:rPr lang="en-IN" dirty="0" smtClean="0"/>
              <a:t>Intensive cropping pattern and over exploitation of ground water for high productivity.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 </a:t>
            </a:r>
            <a:r>
              <a:rPr lang="en-IN" dirty="0" err="1" smtClean="0"/>
              <a:t>Maharastra</a:t>
            </a:r>
            <a:endParaRPr lang="en-IN" dirty="0" smtClean="0"/>
          </a:p>
          <a:p>
            <a:r>
              <a:rPr lang="en-IN" dirty="0" smtClean="0"/>
              <a:t>Deforestation leads to desertification. 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Effects of Drought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Hunger, Malnutrition, and scarcity of drinking water, change in quality of water.</a:t>
            </a:r>
          </a:p>
          <a:p>
            <a:r>
              <a:rPr lang="en-IN" dirty="0" smtClean="0"/>
              <a:t>Crop failures leading to acute shortage of food.</a:t>
            </a:r>
          </a:p>
          <a:p>
            <a:r>
              <a:rPr lang="en-IN" dirty="0" smtClean="0"/>
              <a:t>It is a first stage of desertification.</a:t>
            </a:r>
          </a:p>
          <a:p>
            <a:r>
              <a:rPr lang="en-IN" dirty="0" smtClean="0"/>
              <a:t>It accelerates degradation of natural resource.</a:t>
            </a:r>
          </a:p>
          <a:p>
            <a:r>
              <a:rPr lang="en-IN" dirty="0" smtClean="0"/>
              <a:t>Causes large migration of people.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80 % of land surface is covered by water.</a:t>
            </a:r>
          </a:p>
          <a:p>
            <a:r>
              <a:rPr lang="en-IN" dirty="0" smtClean="0"/>
              <a:t>Trees 60 % made up of water.</a:t>
            </a:r>
          </a:p>
          <a:p>
            <a:r>
              <a:rPr lang="en-IN" dirty="0" smtClean="0"/>
              <a:t>Animals are made up of 50 – 60% of water.</a:t>
            </a:r>
          </a:p>
          <a:p>
            <a:r>
              <a:rPr lang="en-IN" dirty="0" smtClean="0"/>
              <a:t>Forms of  Water</a:t>
            </a:r>
          </a:p>
          <a:p>
            <a:pPr lvl="1"/>
            <a:r>
              <a:rPr lang="en-IN" dirty="0" smtClean="0"/>
              <a:t>Solid.</a:t>
            </a:r>
          </a:p>
          <a:p>
            <a:pPr lvl="1"/>
            <a:r>
              <a:rPr lang="en-IN" dirty="0" smtClean="0"/>
              <a:t>Liquid.</a:t>
            </a:r>
          </a:p>
          <a:p>
            <a:pPr lvl="1"/>
            <a:r>
              <a:rPr lang="en-IN" dirty="0" smtClean="0"/>
              <a:t>Gas.</a:t>
            </a:r>
          </a:p>
          <a:p>
            <a:pPr lvl="1"/>
            <a:endParaRPr lang="en-IN" dirty="0" smtClean="0"/>
          </a:p>
        </p:txBody>
      </p:sp>
      <p:pic>
        <p:nvPicPr>
          <p:cNvPr id="13314" name="Picture 2" descr="http://www.plattecanyon.org/repository/News%20Article%20Images/3%20forms%20of%20wa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4286256"/>
            <a:ext cx="2886075" cy="1409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Drought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Rainwater harvesting.</a:t>
            </a:r>
          </a:p>
          <a:p>
            <a:r>
              <a:rPr lang="en-IN" dirty="0" smtClean="0"/>
              <a:t>Construction of reservoirs increases the ground water level in drought area.</a:t>
            </a:r>
          </a:p>
          <a:p>
            <a:r>
              <a:rPr lang="en-IN" dirty="0" smtClean="0"/>
              <a:t>Morden irrigation ( Drip irrigation )</a:t>
            </a:r>
          </a:p>
          <a:p>
            <a:r>
              <a:rPr lang="en-IN" dirty="0" smtClean="0"/>
              <a:t>Afforestation activities.</a:t>
            </a:r>
          </a:p>
          <a:p>
            <a:r>
              <a:rPr lang="en-IN" smtClean="0"/>
              <a:t>Mixed cropping.  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Dams</a:t>
            </a:r>
            <a:endParaRPr lang="en-IN" dirty="0"/>
          </a:p>
        </p:txBody>
      </p:sp>
      <p:pic>
        <p:nvPicPr>
          <p:cNvPr id="4" name="Content Placeholder 3" descr="karibadam_zambezi_alam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1785926"/>
            <a:ext cx="6548483" cy="392909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Dams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control the flood and store flood water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Diverting water to channel.</a:t>
            </a:r>
          </a:p>
          <a:p>
            <a:r>
              <a:rPr lang="en-IN" dirty="0" smtClean="0"/>
              <a:t>Drinking and agricultural purpose.</a:t>
            </a:r>
          </a:p>
          <a:p>
            <a:r>
              <a:rPr lang="en-IN" dirty="0" smtClean="0"/>
              <a:t>Used to generate electricity.   </a:t>
            </a:r>
            <a:endParaRPr lang="en-IN" dirty="0" smtClean="0"/>
          </a:p>
          <a:p>
            <a:r>
              <a:rPr lang="en-IN" dirty="0" smtClean="0"/>
              <a:t>Become a spot for fishery. 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Upstream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Displacement of tribal people.</a:t>
            </a:r>
          </a:p>
          <a:p>
            <a:r>
              <a:rPr lang="en-IN" dirty="0" smtClean="0"/>
              <a:t>Loss of forest, flora and fauna.</a:t>
            </a:r>
          </a:p>
          <a:p>
            <a:r>
              <a:rPr lang="en-IN" dirty="0" smtClean="0"/>
              <a:t>Reservoir induced seismicity (Earth Quake)</a:t>
            </a:r>
          </a:p>
          <a:p>
            <a:r>
              <a:rPr lang="en-IN" dirty="0" smtClean="0"/>
              <a:t>Breeding of  Diseases causing vectors.</a:t>
            </a:r>
          </a:p>
          <a:p>
            <a:r>
              <a:rPr lang="en-IN" dirty="0" smtClean="0"/>
              <a:t>Stagnations and water logging retards plants growth.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Down stream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Water logging and salinity due to over irrigation.</a:t>
            </a:r>
          </a:p>
          <a:p>
            <a:r>
              <a:rPr lang="en-IN" dirty="0" smtClean="0"/>
              <a:t>Reduced water flow and slit deposit in rivers.</a:t>
            </a:r>
          </a:p>
          <a:p>
            <a:r>
              <a:rPr lang="en-IN" dirty="0" smtClean="0"/>
              <a:t> Saltwater intrusion at rivers mouth.</a:t>
            </a:r>
          </a:p>
          <a:p>
            <a:r>
              <a:rPr lang="en-IN" dirty="0" smtClean="0"/>
              <a:t>Sediments are deposited in dams not in river beds.</a:t>
            </a:r>
          </a:p>
          <a:p>
            <a:r>
              <a:rPr lang="en-IN" dirty="0" smtClean="0"/>
              <a:t>Sudden collapse of dam is always a dangerous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Hydrological Cycle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water resources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Fresh Water Resources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Underground Water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Types</a:t>
            </a:r>
          </a:p>
          <a:p>
            <a:pPr lvl="1"/>
            <a:r>
              <a:rPr lang="en-IN" sz="4000" dirty="0" smtClean="0"/>
              <a:t>Aquifer</a:t>
            </a:r>
          </a:p>
          <a:p>
            <a:pPr lvl="2"/>
            <a:r>
              <a:rPr lang="en-IN" sz="3600" dirty="0" smtClean="0"/>
              <a:t>Unconfined aquifers.</a:t>
            </a:r>
          </a:p>
          <a:p>
            <a:pPr lvl="2"/>
            <a:r>
              <a:rPr lang="en-IN" sz="3600" dirty="0" smtClean="0"/>
              <a:t>Confined aquifers.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Uses of  Water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Consumptive Value</a:t>
            </a:r>
          </a:p>
          <a:p>
            <a:pPr lvl="1"/>
            <a:r>
              <a:rPr lang="en-IN" dirty="0" smtClean="0"/>
              <a:t>Domestic.</a:t>
            </a:r>
          </a:p>
          <a:p>
            <a:pPr lvl="1"/>
            <a:r>
              <a:rPr lang="en-IN" dirty="0" smtClean="0"/>
              <a:t>Industry.</a:t>
            </a:r>
          </a:p>
          <a:p>
            <a:pPr lvl="1"/>
            <a:r>
              <a:rPr lang="en-IN" dirty="0" smtClean="0"/>
              <a:t>Irrigation.</a:t>
            </a:r>
          </a:p>
          <a:p>
            <a:r>
              <a:rPr lang="en-IN" dirty="0" smtClean="0"/>
              <a:t>Non Consumptive Value</a:t>
            </a:r>
          </a:p>
          <a:p>
            <a:pPr lvl="1"/>
            <a:r>
              <a:rPr lang="en-IN" dirty="0" smtClean="0"/>
              <a:t>Hydropower plant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Uses of  Water</a:t>
            </a:r>
            <a:endParaRPr lang="en-IN" dirty="0"/>
          </a:p>
        </p:txBody>
      </p:sp>
      <p:sp>
        <p:nvSpPr>
          <p:cNvPr id="27650" name="AutoShape 2" descr="data:image/jpeg;base64,/9j/4AAQSkZJRgABAQAAAQABAAD/2wCEAAkGBxISEBUTEhIQFhUXFRYXGBUXFRsXGBcYFRkXFhUWFxUYHiggGBolHRUVITEhJSkrLi4uFx8zODMsNygtLisBCgoKDg0OGhAQGy4lICUtLS8yMS8tNS0tKy8tNS0tLS8wKy0rLS0tKy0tLS0tLS0tLS0tLS0tKy0tLS0tLi0tL//AABEIAKsBJwMBIgACEQEDEQH/xAAcAAABBQEBAQAAAAAAAAAAAAAAAwQFBgcCAQj/xABDEAACAAMEBAoJAwMDBQEBAAABAgADEQQSITEFFkFRBhMiMmFxgZGS0UJSU2OhorHB4RQjYjNy8EOCshU0c5PS8ST/xAAZAQEAAwEBAAAAAAAAAAAAAAAAAQIDBAX/xAAyEQACAQIFAgMIAQQDAAAAAAAAAQIDEQQSEyFRMUEFsfAUIjJhcYGRoVIzQsHRYuHx/9oADAMBAAIRAxEAPwDZtJW3ikDXa1NKVpsJ+0RmsPu/m/EOOEn9Jf7x9GjNdMWqeLUJkuXPMuz3A10i63Gf1qoSC91ChW6DiDlHTSpxlG7MZyadkaFrD7v5vxBrD7v5vxGc2nTdpDTAtCwS1MJfFNVTJZRKo3+peU3sN8eaT0hPmCaZd8Bf1AlsEcGgs0t1IGF4l2cA03UyjTShwUzy5NI1h93834jzWH3fzfiM3l6QtUq9LC1EuU90FHJa7I4xZl7GpMw3aE9GcPRb7QtolS3IdWCXissg1e8SaHJRyeUGNKYjGGlDgZ5cl71h93834g1h93834iiaQ0pOW1BEBKVusDLOFZTzA4YHEXgq1wFcKE4wjL0pagAHoAf05aYJJpLE1HZxcqb1GRF6L+MNKHAzy5NB1h93834g1h93834igSLZPlaPlTAru456lWLteLqMDiKMUOOwGG83TFsEsEqFIdpTNxTEXpUslmC53HmYDoGGJENKHAzy5NH1h93834g1h93834jOGtFoExnAcG9OYAiYyA/pZJUXQLxW/ewArWuFYmdAWyZNlsZgIZXK1oAGFFNVIwYY0rQYgimGLShwM8uS3aw+7+b8Qaw+7+b8RBwQ0ocEakuSc1h93834g1h93834iDghpQ4GpLknNYfd/N+INYfd/N+Ig4IaUOBqS5JzWH3fzfiDWH3fzfiIOCGlDgakuSc1h93834g1h93834iDghpQ4GpLknNYfd/N+INYfd/N+Ig4IaUOBqS5JzWH3fzfiDWH3fzfiIOCGlDgakuSc1h93834g1h93834iDghpQ4GpLknNYfd/N+INYfd/N+Ig4IaUOBqS5JzWH3fzfiOLRwlKoxEqpANBezOwZb4ho5moCpByII74aUOBqS5PGn2mxtJmTbrqKqQDgOMNW2Z3qHblE3J4T3hhL+b8RSuEmmJzSlkm7dBXECha7lXH6QvoOYSorBxjJ7oJuPQuWsPu/m/EOLDpnjHulLuBxvVy7IrcNtI2wykvjOoHeYrOlFRbsWjOTaNCDAwRC8GrYZiAndHkch0C3CT+kv94+hitxaNOyb0vOlDX4HzjPbdwgEtrvFMem9T7R00qkVGzZhODb2JdpSlgxALKCAaYgNS8AdlaDuEKVit61r7JvEPKDWtfZN4h5Rpqw5KacuCx1j2sVvWxfZN4x5Qa2L7JvGPKJ1YcjTlwWOse1it61r7JvEPKDWtfZN4h5Q1YcjTlwWOPaxW9bF9k3jHlBrWvsm8Q8oasORpy4LHBFc1sX2TeMeUGti+ybxjyhqw5GnLgscEVzWxfZN4x5Qa2L7JvEPKGrDkacuCxwRXNbF9k3iHlBrYvsm8Y8ojVhyNOXBY4Irmti+ybxjyg1sX2TeMeUTqw5GnLgscEVzWxfZN4x5Qa2L7JvGPKGrDkacuCxwRXNbF9k3jHlBrYvsm8Y8oasORpy4LHBFc1sX2TeMeUGti+ybxDyhqw5GnLgscEVzWxfZN4x5Qa2L7JvEPKGrDkacuCxwRXNbF9k3jHlBrYvsm8Q8ojVhyNOXBY4Irmti+ybxjyg1rX2TeIeUNWHI05cFjgiua2L7JvGPKDWxfZN4x5Q1YcjTlwS1qsAcwtZbMEEQeta+xbxDyg1sX2TeIeUNWHJOSRY4jOEf9A/3J9Yj9bF9k3jHlDa36eE5OLEsirKa3q5Gu6KzqRcWrkxpyTRoHAz+kOqPY84GD9odUexyHQWC0yry0ip23gkHatIuMEAUbUoQaliLzBAFG1KEGpQi8wQBRtShBqUIvMEAUbUoQalCLzBAFG1KEGpQi1TtMyFZlMwVWt4AE0pmKgUr0Zwjo/hDZpzXEmcrYCCteqox6ornje1yueN7XK3qUINShF5gixYo2pQg1KEXmCAKNqUINShF5ggCjalCDUoReYIAo2pQg1KEXmCAKNqUINShF5ggCjalCDUoReYIAo2pQg1KEXmCAKNqUINShF5ggCjalCDUoReYIAo2pQg1LEXmCAKNqUI6TgYAaxd4IAj9FWDilpHsP4IAIIIIA4nTlRSzMFA2k0Ec2e0I4qjKw3g1im8KtIGZNuA8hMKb22nsy798RditjymvS2IPwPQRtEYutZ2OaWISla2xpcczZgVSzGgAJJ3AZxGaO05LmSmdmVLgq94gBQPSJPo9MVa2aTtdskFUMuUK14x1P7gAF0KmarXG824UUjE3lUSjc6Y3krxLDM4VWcGg4xupfMjdBL4SK4bi5U1mAwBugV2VNcBFBkaPlE3CHlWhasWLVmNsvXubNlndSgwwUjB5o3SM2zzLsyXeqOcgN1qbRXmn+J7CY51Xu7MpUhUhu3t8uxarXpO1hMP0wau5sugE/H4Qvo7Ss1kYTeLvei0smh31VsQenpiCWYrE8tO1wDjvBNY9kWyUpLcYpK15K4kny6coupWd7mGdp3uPrTaChuoAMz2kkk9dYaypjVAFDjgKVx6BsiFe1TFVihAOJ5ShhXM1BhvorTM+cgmNMumpFEUKKDoijqFM145jQrBbAKqTjhhuwr947n6VImXVlMwFKtUAY40WvOiiyZ7K14E1rWpNa9dc4k10pxoAxRhgQTQE7wa5RoqqZeNdNWJez8JXvHjpAlpWl8TFa7jSrDA0yxEPZ3CSypS9NGOWDHvoMIgpEyWpuuZd/nKCQct24xzNtLMQTs3bIZpJdfX6JVSSXX1+i42eerqGRgynIg1BjtmAzIEVay2gotW5IrQEYVrUnAd8O1e9iDXpjVSuaqd0TD2tBt7sYSOkF3NEbBEjMySGkV3N8I6FvT+XdEXBAZmS4tiet8DHYnqfSXviFgiScxOgx7ECDHaz2HpN3wGYm4IiVtr769kKLpFtoH0gTmRJQQyXSI2qfrCq21Dtp1iBN0OII4WapyYd8dwJCCCCACCCCACCCCACIrTGnZNnBDOC9DRBia7K0y7YkbSeQ39p+kYVKtbbTXrz74569Z07W7kSjOUfc6k5MtpJrTE7TCRtDb4Yy7YpzqPjC6sDkQY89ybPLqU6kPiQ/0Vyp6B+UL1aEXsQCQabwQD2RM6Elzw88zzOumZWXUluRjkBzeqK9Zp5luHWlRlXpFPvEh/1+d/DuPnExlZWOrC4mFODUuRxo+yzbkw2kOzCcWlF+XdBwBU+hgSO2IpBPWT+8Wv8AGtSrA8mnJxH0h1N05NYUNzuPnDS0WtnFGpnXKEp3Na2LpzpuKuRenmvSscaEUw39MSUq1EAYDIbIaWmzCYKMWpuBpHcmXdFKk9eMMzscLmnTSvurjxrXUEU2HbDXQ1ZSXHpStQR05giPYIakiiqNJokVnKdo+kd0BGwjvERcAMW1SMw64Gy5HFzg+DCabppzQAKEdOcGkNJTkny0SdM4tyQRRQcM6GlRWu+GclAhqoAJzphXrG2PLWhdke9Rkyww2ZjblF9ZHTrxc7+uhYLPaac4s24k1I6MYdy7cFNQSOyKfbJEuZMd5jhWMgIoopoQZt58TUD9wZbjnHqyb6kppBAatiakck4k1OHKABAwArTONYyXZkR6bMviaaSmN6vQM++EZmnfVTvP2EVJrAaMZdqUn9whQ9LwPGTKAlgCaTJfK2XTiIktH2Y8Ut+YhJrjer6VAL1TWlVGZxjRznYtKU7Ei2mJpOYA3AecPpdtfOtR1RAznRc5svOmBrmpYVoMOSCeyHa2eYMiO+KqUiqlNdSdlW8HnCnSMY7m26Uubr2YnuEV55Ew5mvbHH6Rtw74tqyLasuCbXTCFqKG6zh3Q5l21TnUdfnFeWxHaQIWFm3sx7YKpIlVJdyxg1yj2KrWk+XKQlbwZmYHGi7AdlTth/pbSYkypkwl7spHdqYkhFLECpxNAc42jK8XI1u7K5NwRVG4UICFZpitVhdK4i7dvE7KAOjdTiPW4VSxTluSSoA4sg1Zgg5wG090RnJzfItUdK5GRI7YqkrhdKNKTCSaUHFknlOZQyHrgr1gwLwwlEKVYsGAIYS2pQqXBrTHAbKnGGdC5cFtbj0u+FV0g20A/CKtYtPiaWCUJRmVqqRQqxUiuVcPiINKcIOIlF2CnYq7WbYIaiJU97Frs+lpbTuJymXDMpnRQQtTuqWw6jEhGM8CNMO+kJsxzVmlmp/3pQDcABSNesU28tYvG7VzYcQQQRIErVzG/tP0jBFyEb3av6bf2t9IwRco4sZ2+5vR7nsAMEEcRsLpa2HT1wqdIKBVqjpzhnHLqCCDkYlHNPCUp9rfQlpM9X5rKeo/aFIpjoUbcQcD9DE1YdIMwzxGYOMXnTsro5KnhrW8H+STtbMENwEtkMsCcK44YZ9kMnnWkKCEUkYFSMWIV68qtACwTZhehdLbvHdC6WhTtHbhFVK3Y5ZUalPrH/IzFon1FUFKLUgfzAbnHAXammfTHVmnzyVvoAu00ION/EY4Uom/nRIylqwFaAkCo2VNKxKTeAEyUC/HyrqAtfF6+90E3WU4Y0pWpzyyjanDOn0FOGonZIq0y1WnlUkrgcDvxpWgNdhPUy9MOLE00l+MGFTdyyvzKZfx4v8AysO4Ixck1axg5Jq1ggggipUaTrCs2YAFd3pS6pwA5WJrgOcfhD1OB7NVmKKTeqMXpeLMdgGcx+/oEcDA3lJVhkwND+R0HCLDojSJmch6XwK1HpDfTYRhX/KevgvZ5pRt73z/AMdiuad93sQU3gbhzg2B9IitUCE4g40G+G1ssIu8VMLjls4F/wBJiSaEYZtXoIU5gRPactrV4qWSDTlsMwDko3E/AdcRMqwGlFlt4T9aRGMVGDyxvm+XYlTqN+6xBLMgJJXaDTKlFZcCNlHbOsTqaaHpIew1+sMV0dNPod5HnCq6Imbbo7fIR56lVNlKoSKaTlH0iOseUOJdoRsmU9sRqaF3v3D8wsmiJYzLH4fSNE6ndGic+6JCCEklpLU0oo2kn6kwwV3tZKSqrJyebkW3qg/zz1V3suptCDkOdELxtoecOYq8Uh9Y1q5HRshe2IxR1W7eKsBeFVqQQLw2iuYiSkSVloFUAKooB0RT7ZwoLW39NIls+YebcdpcuYSKBigOAF6uWNBUYkdNSnkgl3LS957DgWe1l1L/AKehBvMAC+HF3KVWlQRMJ2YrTKErNYrWou0spUIlCRUmZdbjC1F5t66aChzyGEPzo9VV2cvMmGWyl6VahGKy1GCjAckZ0FanGI+VNXISraCbjEEEUpUiuYUco+AbVwwIJWxWa6g4xZd+pqQgG2q4b6Be0QsLMg9BNnojYKDZsGEQdjsiTLt6XaVN4irmlDcbFMMuSRhTPpiTlaJRXDhptQ1QC1VrS7QCmHZ1ZYQIY5YIgZyFUAEs1AMBUmp6yT2xnPCTTJnzK4hRgi7htY9J8t0WXhrMm3Lqj9tcXocSRs6h9eqKPYpHGzDfNJai/Mbco2dZy74vCm29zaCyq/fyRZOANmuzOMY8p0Nxf4Blqx6yRToEbRormDqjK+CdlJY2hxRpgARfUlDmL0VzPZGqaLHIHVG7NErbD2CCCIJE7TzG/tP0jOZXB6zBStw47S7EjDYSaiNGtHMb+0/SKcsb0acZXzK5yYqpKNsrsRer1muXbh677Xt/OrWCZwesxUDiyKbQ7AnrINTEpBSN9Cn/ABX4OTXqfyf5I2ZoGzlg3F0psDMAesA0MA0DZ797i8d143fDWkSUENGn/FfgjWqfyf5Kvp/gnLeWzSFImDEC8SGG1ACaDoigqxU7QRgdh6QY2aKtws4NcbWdJH7npL6/SP5fWOXEYZNXgvsd+DxlnkqPbkqcmdeXb3mvfCpYEUN7sMRKsVO0EYEH4giH0mcG690csIUp7NWZ0VlVpO8XdD2VNowIZgQRkSPhtif/AOuTquzszllK0LMFFVu4ICFr2RWUzHWImJ/NPUfpHoYTA03Cff6/c8bG+JSp1IK3Xrb7HFmtCVN4uK9JYDqBOHZElZLLZ2FBaDjvJU9hY17orQmGOhNjxnhqke1z0lHDy7tFzXQUu7S/NI338fFnCp0LKoAeMw232B7SDjFNk2ll5jsOokRISdOz19IN/cAfjnFM0Y7SjYv7L3i0yytoqUWDXThsDNQ9a1oe2IjT0sSZqTUYy2owr6HojLIffGPZHCc+nLHWpp8D5xxpHSaTrpW8KVrUb6buqO/w/TnXivr5M4PEKdWlQlKK46fVfXyHnBkXlmPfdiz4mpu81eaMu0RJy7IFUremkHaZjFhhTBiajsiN0JakVCGdAb1aEgbBviXWapyZT1EGJxaSrSSIwkpyoxcr39fQS/SC5cvTKb+Ma9nXn1r8YJtkDKqlpgu5ETGBP9zA1bthSdNVBVmCjeTSGf655mEiU7/zbkp3nPsjm+R1RUn0HU2QCwYlxd2B2C78VBoe2I2fpBON/a42bMyuqzFBsxFbvcIdroKZMxtM0kezl8le05n/ADGJeyWSXKW7LRVHQM+s5mNoYecuu3mXWWPV38iCsfB55jF7U7EE1EoOSo+OHUO+Jmz2BJcsy1My6RTGYxKilOSxNV7IdMwGcNJ06uWUdFqdFbdf2VlUbEJ8lSnFhpt2tb3GNfONefW9TthB7GpRUrMAXK67Kd2JU49sM9P6YWzSnchrwRivIZkLUN1WZRQVI3iPbfpmXInzJU0tyZSTQVlu3JIJctdqABh3xySbk7kWk1cfTLOGYMS4I2B2CnbioND2wfpxfv1eu6+13KnMrT4QtSPIqVuxKVZwrMQZhvbC7MB1Ami9kQem9JLZVEtGcuxqSzs91d9WNRXd1mJTS+kVkSi7YnJV9Ztg6t8ZjpG2M7MzGrMasft/myJim5JI1gts0unmSWlOE5KFeQSRQAEsSThkQKdseaEsAmMsj0V/cnn1ieZK7KV7Ih7HZKjjqV5VyUvrzD9h/mUaHwW0LxSBM2Jq7b2OZjqe+xtG63fr/wA8/oT2itFh3VyXF2mAdgDTeoND2xbJFjRZnGXptaUu8Y9zKn9Ot2vTSONGWIKsP+KiCTtTWCBVpBAHFo5jf2n6RQNK2RpioBcIV7zI5IVxcdbrEA0oWV8jig6xoE/mt1H6RS5iXlIORBHeKR04dbM4sW7OP3IISLQ4Jl2lAuN0gn1GuUvKSACU2tepUnYfJWibQjOUnqLzM2dTeLz3UElTgBMkin8DshWZwZlOP3CSxWhIC0rcdCVBBp/UJ7BujiRwXlhr7O5bjDMwoo/qzJoBAGOMw8o44ZjKNrP0znzLn9Hkyy2lRVJwIvDkKQKrflkgEjkmgmCufKwxjy0SLTxCPxyJMFnAmOxyZReduSCMGGOzAwsnBmQAgAPIVFBotf27tDWmfIrXeTCOqUm4qX51FVlzXJ5bSjXk+qx7uuFn6YzR5/R7Ll2pm/rqt1nqhpW4acS3JBBJCTDT+e8CkoEmcWnFzEJoKs6l71RmLrLTfDJeDsoFWDTKq9/MAFr1/FQAAL1MqU2RJWKRxctErW4irXfdAFfhEpMrJrt5FT4W8HLROAeUJBnFgCQCgI2l7zHLeMcuynWmxzpDXJy3HG7I9KnaI2OG9usMuclyagZenMHeDmD1RhWwynvHZnVh8bKn7st0ZXZrViA28YxYZ/NbqP0jnSvA2ZLN+Qb6AglTg4Fe5vr0R7ajyGP8T9I6vD88YVFP11PJ8bVKVWi6Xe/miNs9nLhyCBcltMNdy0qB04w9naCnKzCiEKzKWvqByGdSxvEXVJlvQmmURNi0myNeVijYio3HAjq6DE7ohps2+4tJQqL1SahieMY3jXAcqYa0OL9McKmpdD1pUpQdpIapoaeaUQYgHnptuBQeVgTxsugOJviFpugpy0ulG5IJowoKqr0xPKNGGUSraOmhkranugrnySBxksL6RpioIOP9Low4ax8hStscCiVBxIPFK5pQ0GFAFPqnHCDs+oUbdLka2h7QoYuoUKpY1YY3QxIFDieQ2Ay20hGwmtez7wm+kpxvDjZhDChqecMcx/uNesx3ozJuz7xrg6ENdO3PkcniGKqQw8sr46/VBazQiu6ELw3iFNJc4dX3hpGGMwcJVpO7N8BjpvDwbS6Exom3iW4LBSMgSA13pFa07IuErSzUxCkbxhGcK1If2S3OnNbDccR+Iyp1PZllmrx57o6pLX3g7S47Ggy9JocwR8fpCc/TtnU04xa9uHXhFHn6UmMKVCjow+MMOMEKuLzf0Yv6loUcv9WSRoK6RlzDhMQ9F4fSFozZ5wAriegCpjiZPtJQiVMaTuIc17QpoPjHHnnf31YtoRfwSuX3TdimzpN2UgdwyPcIvBgrAsLpIvYVwrjEZo+wz5s4vaJDCXxMyUzPJaSW4wpRCGoXFEbIYdsN+B+mHszAM0yccSXeYxbLZeJAHQAIt+kOE8qZLAZmXlDnDDI7R94uqsLWJ0JRixpZLIkoFZa3QTWlScctpO6O501UUsxAUCpO4CPZcwMKqQRvBqPhFL4Xaa4xuKQ8hTyj6zDZ0gfXshcwhBydiK4QaXM6YXOCjBF3Df1nM90Q1ns7TZiy1zbM7l9JjHE6btMTOjNHtdWUKibPF6YdsuQMx0Fsu3ojqhDIt+pt8T26LoTXB2xiY4mgftSwZcgb9jzes4jvjR9A2DaRENoTR45KqKKoAA3AYCLzY5F1RFi4uooI9ggiAEEEEAI2yaFluzGiqjEncACSYzpOElkP+unbUfUReuEX/Z2j/wAE3/g0fOQhryp9B7LGt8TexsFn0hJmcybKboDgnurDmMWpDyyaVnyv6c6YvReJHhOEXjjf5Iyn4Z/GX5NFtItImzCiu2FZZvoJd26oKlCQTMvXyDgObVgKiOJgtjimCVKVpdDBb0ssahjQ3eMBAr0E4E1mxcNp6/1FlzB4G7xh8In7Dwysz4Pfln+QqPEv3pG0a9OXexzTwtaH9t/puKPMt6ryURjdGFVrUCTtLUJJadnsQdFV5D2us5nTJQJagrdLB5mK1b1DKqWpiDsiSs9oSYLyMrDepBHwhWN0vmcrl2aK9KtdvDgPJGQJChaEAyA4DX6B+VOwNByVoTjHI/6gBfugvcAKXlu3jixALUNCAMTlepjFjghl+Yz/ACQ0kGZxTcbS9+5gMgtWubT6ND2xRbK5mOktjyWZVO+jEA49saHMWoI3gjvil6P0LPWclZZAV1JNRSikE47Y3puyaPPxcHKUGl3/ANCek+BDrUyHDD1HwbsYYHtpFYn2aZKpfVlqAQTkwOIIOTDqjYYrXAnR86VZ2s1oZJnFsAFpW6rKrhanBlF6gOGRGQEedPCxb93Y96lj55XnsyirbThexoKDoG4dELJaFPR1xe7dwRssypCmWd6Gg8JqO6kV+28Bpy4ypiONx5B+4+IjN068PmaZ8LV/4v19iKBh9ozJuz7xF2rRFpk8+VMUbwKjxLUQ80DMLB6muI+8dOBq3rxi1Z7+R53i+Gy4Sc4yTW3mhXSXOHV9460NKlPOCzjdQhgWqRdNCQcOkU7YQ0xPusuGz7wlYNKCW98UrQ5jCGKqR1pK5Hh1Gfs0JW2sWL9FYWYNxt1aobvGAGjuCym8CeSjgVG2W1c4Y2yy2dJV5JzNMupRQyEXmFWrTGi5Uw2GuODeVptrzMBJJamN3KmHJxw/AhVdNTKCiycKejuFN9MvvvMY7M63t1Vh++j7JWvG76IZqg4yWK1JAunjAuJqOVQ5GG+kLDZVlsZc6864AVHK5ZF4g4mqkHk5Xa7YSOnppJJEo1rmlc61OPXBL024YsUlGrKxqDXkqEABJqBQduNa5RKViHKLHSaMsZun9S1CK05IpheoWOANGXrMuYNxhhpOXJUS+KIJI5WJONyWctnKMz/BCo09NApdk03XMK76E5595hhaZ5drxzoo8Kha/CBDatsLaOmETB1GHukZwuD+4feI+wc8dRh1pHmdo+8brBUalCUnHf5Hn1PEMRSxcKcZe60tnvz9xsk8qCUYg0ORpsiBnzK4DKJKdzT1GIYKzEIgqzGgHXHnww8aTve57WtKqrWsOtGSFZmmzP6UrFv5N6KDfU/5jF74NaOYAzJg/dmkM/8AEejLHUPjELoXRqvMWWMZVnNWOyZPOPcvlGkaDsNTUxoaLZbel/31/BMaFsV0ViZjiUlBSO4gkIIIIAIIIIAjuEX/AGdo/wDBN/4NHzkI+jeEX/Z2j/wTf+DR85CMKvU6aHRnsEEEZHQEEEEAdyZzIbyMynepIPeInrBwxtMvBys0fyFG8S/cGK9BF41JR+Fmc6UKnxK5olh4aWd6CYHlnpF5fEv3AiestqlzBWW6OP4sD30yjHY9RiDUEgjIg0I6iI6YY2S+JXOGp4bB/C7fs2eOS43jClccq5d8ZbZeEVql5TnI3Py/+VTA+m3csZiI15rxoAuJUo2NDmrHOtNlI3WMgzmfhtRd0abOtktKBnUEm6BmSQKkUHQCYa6TsKTjLP7V5ZlakBjzGwG81KtT+MUyVp2zVJaRNBNSbrqcWaaxOKjGs5u4Q4XSmj2KkraVoa5LQ83OhzqimueEX9og+6MnhKsezJ+xLP4xS05CikBjxl4Xsapiovk1U1NKVAFaQrKsMwzw8yarKkwsq3ssJq1pSgNHRbuIFwmtWMQwt2j3k8SZ8wLeLHkXTUoUpyUu0odgzhaS1hvlhalAJBpyVPOLkElcQTdxzwziynF91+SjpTXZ/gWs1mmEMJVpW8KBuWxqKFwCSKqxUqcMVB70OEZMsSMVZihDvQcsrdBYkAba98LS7DYCQRaEqAR/VTGqS5ePZJQ9dd8KaasKTlliTNkC4CoW+KUNMqZZRtRklK9zkxkHOk4pfojtGaDl2yWzzC6srXQVIpSgOIIO+OLTwEP+nPHU60+IP2iw8HrCZMsqzISWvck1AwAz25RKxSrRp1JOTRrhMRWo0owTtbsZvP4G2pchLf8Atf8A+qRHztCWpM5E7/apb4rWNYpBSOd4KHZs7Y+JVP7kmY7MaYnOvr/cCPrHi2pt4MbIRDWbo2S3Okyj1y1P2ivskl0kW9upv4qa9fYygWw7hHQtn8fjGlzODtlOdnl9gu/SkNpnBGyH/TYdTt9zEaFZdJL19ifaMK+sH6+5QEt1DUAgwpM0lezJ7h9oub8DLJvmj/ePuIQfgZZfbTR/vT7rE5cQla+xVrBSlmyu/wBNynTbSt055HZBoiQyqJgH704mXIB9EenN6gNvnFmtPBexKrE2o0AJoXl40GWVY94M2QzGNpZaXhckrTmShkabC3064o1NfEbwVP8Asvbvfy/2TvB/RQlokpMlzO1icWY9JMaBo2zBFERWgrBQVMT05wq5gYgVPSafeI+Rf5ikEMbTaLmIfDbWlPxDuXMByg1Yi53BBBEEhBBBACNts4mSnltW66MhpnRgQadOMZhpTgHZpZ5Bn9rD/wCY1WIy2SlJxAiGk+pKk10Mr1Qk++8Q8oNUJPvfEPKNK/TJ6og/TJ6ohkjwTqS5M11Qk+98Q8oNUJPvvEPKNK/TJ6og/TJ6ohkjwNSXJmuqEn3viHlBqhJ974h5RpX6ZPVEH6ZPVEMkeBqS5M11Qk++8Q8oNUJPvfEPKNJNmSnNEc/p13CGSPA1JcmcaoSffeIeUGqEn33iHlGkizJ6oj39MnqiGSPA1Jcma6oSffeIeUGqEn33iHlGlfpk9UQfpk9UQyR4GpLkzXVCT77xDyg1Qk++8Q8o0r9MnqiODZ13CGSPA1JcmcaoSfe+IeUGp8n3viHlGjcQu4Qfp19UQyR4GpLkznU+T73vHlHo4JSt87xDyjRhZ19UQGzp6ohkjwNSXJnY4Ky/Wn+P8R1qwnr2j/2fiNBNnX1RBxC+qInKiM7M+1ZT2lp/9n4hs2iJQreM/A0wmknC8amoAyU5ExpJkLuEcfp09UQyoZmZ02hZNSP/AOg0Usf3MgDTGpzr9YE0BIZitJ9RStXwxu+lkecI0XiF9UQXFGSpu5o2ZbIjIhnlyZu/BqReK3JhoVGD4ktdpgRT0xtiS0fwQsTCrLP5t4gMK0uGYO8A06VMXcKK1upXfdHlCqzSMqDqAhkjwTqS5Ky3AXRwa6ZVrJNRd4xdgvMM8KD8ViZlWWyoCVScAoYipUghL+QBr/pPTDZD8Wl65/SHdmmk5mJUUuhDk31K+3CR0BuSzQKTiAMuM5POwP7TbKZRNy7ffBWYsu7cq1WoaEMcFoQ3NO0Q84hPUTwiF0QUyGGWGUSVKzJs1lPKu2mlTQMwIvLf5F0mt7kGmFMsYfSNKS1IuiZS4WxIvVBlAKFrUn90dsTQlilKCm6kecUu4ZUy2boNt9Raw0maTUKrAEh0vjIH0KDE5m+O6EBpn+GO4Nt5RGag0opqabRQNUQ+uAZAYmuW0AAHroAOyPKDcO4bc4WJO7NOvoGwxH/7mAe8A9AgjgtBEA//2Q=="/>
          <p:cNvSpPr>
            <a:spLocks noChangeAspect="1" noChangeArrowheads="1"/>
          </p:cNvSpPr>
          <p:nvPr/>
        </p:nvSpPr>
        <p:spPr bwMode="auto">
          <a:xfrm>
            <a:off x="155575" y="-1684338"/>
            <a:ext cx="6048375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aquifersandwell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671637"/>
            <a:ext cx="6958118" cy="40433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Use of  Water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Drinking, Bathing, Cooking.</a:t>
            </a:r>
          </a:p>
          <a:p>
            <a:r>
              <a:rPr lang="en-IN" dirty="0" smtClean="0"/>
              <a:t>Commercial use hotel, theatres, offices.</a:t>
            </a:r>
          </a:p>
          <a:p>
            <a:r>
              <a:rPr lang="en-IN" dirty="0" smtClean="0"/>
              <a:t>60 – 70 % is a free water irrigation.</a:t>
            </a:r>
          </a:p>
          <a:p>
            <a:r>
              <a:rPr lang="en-IN" dirty="0" smtClean="0"/>
              <a:t>20-30% of fresh water is used for refineries, iron and steel, paper and pulp industries.</a:t>
            </a:r>
          </a:p>
          <a:p>
            <a:r>
              <a:rPr lang="en-IN" dirty="0" smtClean="0"/>
              <a:t>Sculpts the earth surface and moderating climate, diluting pollution.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278</TotalTime>
  <Words>592</Words>
  <Application>Microsoft Office PowerPoint</Application>
  <PresentationFormat>On-screen Show (4:3)</PresentationFormat>
  <Paragraphs>127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  Unit 3 Water Resources </vt:lpstr>
      <vt:lpstr>Water</vt:lpstr>
      <vt:lpstr>Hydrological Cycle</vt:lpstr>
      <vt:lpstr>Distribution of water resources</vt:lpstr>
      <vt:lpstr>Types of Fresh Water Resources</vt:lpstr>
      <vt:lpstr>Underground Water</vt:lpstr>
      <vt:lpstr>Uses of  Water</vt:lpstr>
      <vt:lpstr>Uses of  Water</vt:lpstr>
      <vt:lpstr>  Use of  Water  </vt:lpstr>
      <vt:lpstr>Over Utilization of water</vt:lpstr>
      <vt:lpstr>Over Utilization of water</vt:lpstr>
      <vt:lpstr>Floods</vt:lpstr>
      <vt:lpstr>Causes of Floods</vt:lpstr>
      <vt:lpstr>Effects of floods</vt:lpstr>
      <vt:lpstr>Flood Management</vt:lpstr>
      <vt:lpstr>Drought</vt:lpstr>
      <vt:lpstr>Types of Drought</vt:lpstr>
      <vt:lpstr>Causes of drought</vt:lpstr>
      <vt:lpstr>Effects of Drought</vt:lpstr>
      <vt:lpstr>Drought Management</vt:lpstr>
      <vt:lpstr>Dams</vt:lpstr>
      <vt:lpstr>Benefits of Dams </vt:lpstr>
      <vt:lpstr>Upstream Problems</vt:lpstr>
      <vt:lpstr>Down stream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Natural Resources</dc:title>
  <dc:creator>raja</dc:creator>
  <cp:lastModifiedBy>raja</cp:lastModifiedBy>
  <cp:revision>70</cp:revision>
  <dcterms:created xsi:type="dcterms:W3CDTF">2016-08-19T04:17:51Z</dcterms:created>
  <dcterms:modified xsi:type="dcterms:W3CDTF">2016-08-26T20:08:21Z</dcterms:modified>
</cp:coreProperties>
</file>