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8D03092-D67F-4EAF-8B4F-9322193205E0}" type="datetimeFigureOut">
              <a:rPr lang="en-US" smtClean="0"/>
              <a:pPr/>
              <a:t>10/26/2016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01AB421-BED7-479A-8F7F-FCF31ED1BB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Mineral Resources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Strip Mining</a:t>
            </a:r>
            <a:endParaRPr lang="en-IN" dirty="0"/>
          </a:p>
        </p:txBody>
      </p:sp>
      <p:pic>
        <p:nvPicPr>
          <p:cNvPr id="4" name="Content Placeholder 3" descr="topic-5-mining-methodspart-isurface-mining-4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280485"/>
            <a:ext cx="6858048" cy="51489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 on Environment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Devegetation  and defacing of landscape.</a:t>
            </a:r>
          </a:p>
          <a:p>
            <a:r>
              <a:rPr lang="en-IN" dirty="0" smtClean="0"/>
              <a:t>Ground Water Contamination.</a:t>
            </a:r>
          </a:p>
          <a:p>
            <a:r>
              <a:rPr lang="en-IN" dirty="0" smtClean="0"/>
              <a:t>Surface water pollution.</a:t>
            </a:r>
          </a:p>
          <a:p>
            <a:r>
              <a:rPr lang="en-IN" dirty="0" smtClean="0"/>
              <a:t> Air Pollution.</a:t>
            </a:r>
          </a:p>
          <a:p>
            <a:r>
              <a:rPr lang="en-IN" dirty="0" smtClean="0"/>
              <a:t>Subsidence </a:t>
            </a:r>
            <a:r>
              <a:rPr lang="en-IN" smtClean="0"/>
              <a:t>of land.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Minerals are naturally occurring substances having definite chemical composition and physical properties.</a:t>
            </a:r>
          </a:p>
          <a:p>
            <a:r>
              <a:rPr lang="en-IN" dirty="0" smtClean="0"/>
              <a:t>Ores</a:t>
            </a:r>
          </a:p>
          <a:p>
            <a:pPr lvl="1"/>
            <a:r>
              <a:rPr lang="en-IN" dirty="0" smtClean="0"/>
              <a:t>Ores are the combinations of </a:t>
            </a:r>
            <a:r>
              <a:rPr lang="en-IN" dirty="0" err="1" smtClean="0"/>
              <a:t>minarals</a:t>
            </a:r>
            <a:r>
              <a:rPr lang="en-IN" dirty="0"/>
              <a:t>.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Minerals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Identified </a:t>
            </a:r>
          </a:p>
          <a:p>
            <a:r>
              <a:rPr lang="en-IN" dirty="0" smtClean="0"/>
              <a:t>Undiscovered Resources</a:t>
            </a:r>
          </a:p>
          <a:p>
            <a:r>
              <a:rPr lang="en-IN" dirty="0" smtClean="0"/>
              <a:t>Reserves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and exploitation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Development of industrial plants and machinery.</a:t>
            </a:r>
          </a:p>
          <a:p>
            <a:pPr lvl="1"/>
            <a:r>
              <a:rPr lang="en-IN" dirty="0" smtClean="0"/>
              <a:t>Iron, aluminium, copper.</a:t>
            </a:r>
          </a:p>
          <a:p>
            <a:r>
              <a:rPr lang="en-IN" dirty="0" smtClean="0"/>
              <a:t>Construction, Housing, Settlements</a:t>
            </a:r>
          </a:p>
          <a:p>
            <a:pPr lvl="1"/>
            <a:r>
              <a:rPr lang="en-IN" dirty="0" smtClean="0"/>
              <a:t>Iron, aluminium, nickel.</a:t>
            </a:r>
          </a:p>
          <a:p>
            <a:r>
              <a:rPr lang="en-IN" dirty="0" smtClean="0"/>
              <a:t>Generation of Energy</a:t>
            </a:r>
          </a:p>
          <a:p>
            <a:pPr lvl="1"/>
            <a:r>
              <a:rPr lang="en-IN" dirty="0" smtClean="0"/>
              <a:t>Coal, lignite, uranium.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and exploitation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Jewellery</a:t>
            </a:r>
          </a:p>
          <a:p>
            <a:pPr lvl="1"/>
            <a:r>
              <a:rPr lang="en-IN" dirty="0" smtClean="0"/>
              <a:t>Gold, Silver, Platinum and diamond.</a:t>
            </a:r>
          </a:p>
          <a:p>
            <a:r>
              <a:rPr lang="en-IN" dirty="0" smtClean="0"/>
              <a:t>Communication purpose</a:t>
            </a:r>
          </a:p>
          <a:p>
            <a:pPr lvl="1"/>
            <a:r>
              <a:rPr lang="en-IN" dirty="0" smtClean="0"/>
              <a:t>Telephone wires, cables, electronic devices.</a:t>
            </a:r>
          </a:p>
          <a:p>
            <a:r>
              <a:rPr lang="en-IN" dirty="0" smtClean="0"/>
              <a:t>Medical purpose</a:t>
            </a:r>
          </a:p>
          <a:p>
            <a:pPr lvl="1"/>
            <a:r>
              <a:rPr lang="en-IN" dirty="0" smtClean="0"/>
              <a:t>Sulphur pyrites.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Minerals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Composition</a:t>
            </a:r>
          </a:p>
          <a:p>
            <a:pPr lvl="1"/>
            <a:r>
              <a:rPr lang="en-IN" dirty="0" smtClean="0"/>
              <a:t>Metallic  (Iron, aluminium) </a:t>
            </a:r>
          </a:p>
          <a:p>
            <a:pPr lvl="1"/>
            <a:r>
              <a:rPr lang="en-IN" dirty="0" smtClean="0"/>
              <a:t>Non – Metallic( Quartz, Dolomite ) </a:t>
            </a:r>
          </a:p>
          <a:p>
            <a:r>
              <a:rPr lang="en-IN" dirty="0" smtClean="0"/>
              <a:t>Based on Usage</a:t>
            </a:r>
          </a:p>
          <a:p>
            <a:pPr lvl="1"/>
            <a:r>
              <a:rPr lang="en-IN" dirty="0" smtClean="0"/>
              <a:t>Critical Minerals. ( Iron, aluminium )</a:t>
            </a:r>
          </a:p>
          <a:p>
            <a:pPr lvl="1"/>
            <a:r>
              <a:rPr lang="en-IN" dirty="0" smtClean="0"/>
              <a:t>Strategic Minerals.( Magnesium, Cobalt, Platinum )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 on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Mining </a:t>
            </a:r>
          </a:p>
          <a:p>
            <a:pPr lvl="1"/>
            <a:r>
              <a:rPr lang="en-IN" dirty="0" smtClean="0"/>
              <a:t>Surface Mining.</a:t>
            </a:r>
          </a:p>
          <a:p>
            <a:pPr lvl="1"/>
            <a:r>
              <a:rPr lang="en-IN" dirty="0" smtClean="0"/>
              <a:t>Underground Mining.</a:t>
            </a:r>
          </a:p>
          <a:p>
            <a:pPr lvl="1"/>
            <a:r>
              <a:rPr lang="en-IN" dirty="0" smtClean="0"/>
              <a:t>Open pit mining </a:t>
            </a:r>
          </a:p>
          <a:p>
            <a:pPr lvl="1"/>
            <a:r>
              <a:rPr lang="en-IN" dirty="0" smtClean="0"/>
              <a:t>Dredging.</a:t>
            </a:r>
          </a:p>
          <a:p>
            <a:pPr lvl="1"/>
            <a:r>
              <a:rPr lang="en-IN" dirty="0" smtClean="0"/>
              <a:t>Strip Mining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Pit Mining</a:t>
            </a:r>
            <a:endParaRPr lang="en-IN" dirty="0"/>
          </a:p>
        </p:txBody>
      </p:sp>
      <p:pic>
        <p:nvPicPr>
          <p:cNvPr id="6" name="Content Placeholder 5" descr="open-pit_mining_jobs_in_africa27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14488"/>
            <a:ext cx="7643866" cy="36663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Dredging</a:t>
            </a:r>
            <a:endParaRPr lang="en-IN" dirty="0"/>
          </a:p>
        </p:txBody>
      </p:sp>
      <p:pic>
        <p:nvPicPr>
          <p:cNvPr id="4" name="Content Placeholder 3" descr="dred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151" y="1447800"/>
            <a:ext cx="7141248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</TotalTime>
  <Words>182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Mineral Resources </vt:lpstr>
      <vt:lpstr>Minerals</vt:lpstr>
      <vt:lpstr>Classification of Minerals</vt:lpstr>
      <vt:lpstr>Uses and exploitation</vt:lpstr>
      <vt:lpstr>Uses and exploitation</vt:lpstr>
      <vt:lpstr>Types of Minerals</vt:lpstr>
      <vt:lpstr>Effects on Environment</vt:lpstr>
      <vt:lpstr>Open Pit Mining</vt:lpstr>
      <vt:lpstr>Dredging</vt:lpstr>
      <vt:lpstr>Strip Mining</vt:lpstr>
      <vt:lpstr>Effects on Environment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</dc:creator>
  <cp:lastModifiedBy>raja</cp:lastModifiedBy>
  <cp:revision>25</cp:revision>
  <dcterms:created xsi:type="dcterms:W3CDTF">2016-08-29T12:40:00Z</dcterms:created>
  <dcterms:modified xsi:type="dcterms:W3CDTF">2016-10-26T05:51:15Z</dcterms:modified>
</cp:coreProperties>
</file>