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351CEBB-5CC1-4AFF-B5F0-20ECF1A4F26D}" type="datetimeFigureOut">
              <a:rPr lang="en-US" smtClean="0"/>
              <a:t>10/6/2016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AFC345-39A4-4B72-B419-A3EE36FFCB6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Disaster Management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Disaster is a geological process and is defined as an event, concentrated in time and space, in which a society, or sub-division of a society undergoes severe danger and causes loss of its members and physical property.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Disaster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Natural Disasters.</a:t>
            </a:r>
          </a:p>
          <a:p>
            <a:pPr lvl="1"/>
            <a:r>
              <a:rPr lang="en-IN" dirty="0" smtClean="0"/>
              <a:t>Cyclones</a:t>
            </a:r>
          </a:p>
          <a:p>
            <a:pPr lvl="1"/>
            <a:r>
              <a:rPr lang="en-IN" dirty="0" smtClean="0"/>
              <a:t>Floods </a:t>
            </a:r>
          </a:p>
          <a:p>
            <a:pPr lvl="1"/>
            <a:r>
              <a:rPr lang="en-IN" dirty="0" smtClean="0"/>
              <a:t>Earthquakes.</a:t>
            </a:r>
          </a:p>
          <a:p>
            <a:pPr lvl="1"/>
            <a:r>
              <a:rPr lang="en-IN" dirty="0" smtClean="0"/>
              <a:t>Landslides.</a:t>
            </a:r>
          </a:p>
          <a:p>
            <a:r>
              <a:rPr lang="en-IN" dirty="0" smtClean="0"/>
              <a:t>Man-made disasters</a:t>
            </a:r>
          </a:p>
          <a:p>
            <a:pPr lvl="1"/>
            <a:r>
              <a:rPr lang="en-IN" dirty="0" smtClean="0"/>
              <a:t>Accidents </a:t>
            </a:r>
          </a:p>
          <a:p>
            <a:pPr lvl="1"/>
            <a:r>
              <a:rPr lang="en-IN" dirty="0" smtClean="0"/>
              <a:t>Pollution</a:t>
            </a:r>
          </a:p>
          <a:p>
            <a:pPr lvl="1"/>
            <a:r>
              <a:rPr lang="en-IN" dirty="0" smtClean="0"/>
              <a:t>Fire.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</TotalTime>
  <Words>62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Disaster Management</vt:lpstr>
      <vt:lpstr>Disaster</vt:lpstr>
      <vt:lpstr>Types of Disaster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raja</dc:creator>
  <cp:lastModifiedBy>raja</cp:lastModifiedBy>
  <cp:revision>2</cp:revision>
  <dcterms:created xsi:type="dcterms:W3CDTF">2016-10-06T15:33:28Z</dcterms:created>
  <dcterms:modified xsi:type="dcterms:W3CDTF">2016-10-06T15:39:08Z</dcterms:modified>
</cp:coreProperties>
</file>