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2583AE9-6B91-4643-B65A-42170510AED1}" type="datetimeFigureOut">
              <a:rPr lang="en-US" smtClean="0"/>
              <a:pPr/>
              <a:t>9/18/2016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01CF454-260F-4FB7-9306-29FCD9DB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Water Conservation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Watershed Management Techniques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Trenches ( Pits )</a:t>
            </a:r>
          </a:p>
          <a:p>
            <a:r>
              <a:rPr lang="en-IN" dirty="0" smtClean="0"/>
              <a:t>Earthen Dams (or) Stone Embankments.</a:t>
            </a:r>
          </a:p>
          <a:p>
            <a:r>
              <a:rPr lang="en-IN" dirty="0" smtClean="0"/>
              <a:t>Farm pond.</a:t>
            </a:r>
          </a:p>
          <a:p>
            <a:r>
              <a:rPr lang="en-IN" dirty="0" smtClean="0"/>
              <a:t> Underground Water Barriers.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Maintenance of  Watershed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Water Harvesting.</a:t>
            </a:r>
          </a:p>
          <a:p>
            <a:r>
              <a:rPr lang="en-IN" dirty="0" smtClean="0"/>
              <a:t>Afforestration and Agro forestry.</a:t>
            </a:r>
          </a:p>
          <a:p>
            <a:r>
              <a:rPr lang="en-IN" dirty="0" smtClean="0"/>
              <a:t>Reducing soil erosion.</a:t>
            </a:r>
          </a:p>
          <a:p>
            <a:r>
              <a:rPr lang="en-IN" dirty="0" smtClean="0"/>
              <a:t>Scientific mining and quarrying.</a:t>
            </a:r>
          </a:p>
          <a:p>
            <a:r>
              <a:rPr lang="en-IN" dirty="0" smtClean="0"/>
              <a:t>Public Participation.</a:t>
            </a:r>
          </a:p>
          <a:p>
            <a:r>
              <a:rPr lang="en-IN" dirty="0" smtClean="0"/>
              <a:t>Minimizing </a:t>
            </a:r>
            <a:r>
              <a:rPr lang="en-IN" smtClean="0"/>
              <a:t>livestock population.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Water Conservation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better life style.</a:t>
            </a:r>
          </a:p>
          <a:p>
            <a:r>
              <a:rPr lang="en-IN" dirty="0" smtClean="0"/>
              <a:t>Rainfall is decreasing due to deforestation.</a:t>
            </a:r>
          </a:p>
          <a:p>
            <a:r>
              <a:rPr lang="en-IN" dirty="0" smtClean="0"/>
              <a:t>Over exploitation of ground water.</a:t>
            </a:r>
          </a:p>
          <a:p>
            <a:r>
              <a:rPr lang="en-IN" dirty="0" smtClean="0"/>
              <a:t>Agricultural and Industry Activities.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Strategies for water conservation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Reducing evaporation loss.</a:t>
            </a:r>
          </a:p>
          <a:p>
            <a:r>
              <a:rPr lang="en-IN" dirty="0" smtClean="0"/>
              <a:t>Reducing Irrigation loss.</a:t>
            </a:r>
          </a:p>
          <a:p>
            <a:r>
              <a:rPr lang="en-IN" dirty="0" smtClean="0"/>
              <a:t>Re-use of water.</a:t>
            </a:r>
          </a:p>
          <a:p>
            <a:r>
              <a:rPr lang="en-IN" dirty="0" smtClean="0"/>
              <a:t>Preventing wastage of water.</a:t>
            </a:r>
          </a:p>
          <a:p>
            <a:r>
              <a:rPr lang="en-IN" dirty="0" smtClean="0"/>
              <a:t>Decreasing run-off losses.</a:t>
            </a:r>
          </a:p>
          <a:p>
            <a:r>
              <a:rPr lang="en-IN" dirty="0" smtClean="0"/>
              <a:t>Avoid discharge of sewage.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Methods for Water Conservation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Rainwater Harvesting. </a:t>
            </a:r>
          </a:p>
          <a:p>
            <a:r>
              <a:rPr lang="en-IN" dirty="0" smtClean="0"/>
              <a:t>Water shed management.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Rainwater Harvesting</a:t>
            </a:r>
            <a:endParaRPr lang="en-IN" dirty="0"/>
          </a:p>
        </p:txBody>
      </p:sp>
      <p:pic>
        <p:nvPicPr>
          <p:cNvPr id="4" name="Content Placeholder 3" descr="ra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1857364"/>
            <a:ext cx="4714908" cy="471490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Rainwater </a:t>
            </a:r>
            <a:r>
              <a:rPr lang="en-IN" smtClean="0"/>
              <a:t>harwesting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meet increasing demanding of water.</a:t>
            </a:r>
          </a:p>
          <a:p>
            <a:r>
              <a:rPr lang="en-IN" dirty="0" smtClean="0"/>
              <a:t>To rise water table.</a:t>
            </a:r>
          </a:p>
          <a:p>
            <a:r>
              <a:rPr lang="en-IN" dirty="0" smtClean="0"/>
              <a:t>To reduce ground water contamination with saline water.</a:t>
            </a:r>
          </a:p>
          <a:p>
            <a:r>
              <a:rPr lang="en-IN" dirty="0" smtClean="0"/>
              <a:t>To reduce surface runoff loss.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Methods for Rainwater Harvesting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Roof Top Rainwater Harvesting Method</a:t>
            </a:r>
          </a:p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Reduction of current water usage.</a:t>
            </a:r>
          </a:p>
          <a:p>
            <a:pPr lvl="1"/>
            <a:r>
              <a:rPr lang="en-IN" dirty="0" smtClean="0"/>
              <a:t>Achieving </a:t>
            </a:r>
            <a:r>
              <a:rPr lang="en-IN" dirty="0" smtClean="0"/>
              <a:t>d</a:t>
            </a:r>
            <a:r>
              <a:rPr lang="en-IN" dirty="0" smtClean="0"/>
              <a:t>rought proofing.</a:t>
            </a:r>
          </a:p>
          <a:p>
            <a:pPr lvl="1"/>
            <a:r>
              <a:rPr lang="en-IN" dirty="0" smtClean="0"/>
              <a:t>Incising availability of water in well.</a:t>
            </a:r>
          </a:p>
          <a:p>
            <a:pPr lvl="1"/>
            <a:r>
              <a:rPr lang="en-IN" dirty="0" smtClean="0"/>
              <a:t> Rise in ground water levels.</a:t>
            </a:r>
          </a:p>
          <a:p>
            <a:pPr lvl="1"/>
            <a:r>
              <a:rPr lang="en-IN" dirty="0" smtClean="0"/>
              <a:t>Minimizing soil erosion.</a:t>
            </a:r>
          </a:p>
          <a:p>
            <a:pPr lvl="1"/>
            <a:r>
              <a:rPr lang="en-IN" dirty="0" smtClean="0"/>
              <a:t>Future generation is assured of water.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Watershed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management of rainfall and resultant runoff is known as watershed management.</a:t>
            </a:r>
          </a:p>
          <a:p>
            <a:pPr lvl="1"/>
            <a:r>
              <a:rPr lang="en-IN" dirty="0" smtClean="0"/>
              <a:t>Factors affecting watershed.</a:t>
            </a:r>
          </a:p>
          <a:p>
            <a:pPr lvl="2"/>
            <a:r>
              <a:rPr lang="en-IN" dirty="0" smtClean="0"/>
              <a:t>Uncontrolled, Unplanned, Un scientific  land usage.</a:t>
            </a:r>
          </a:p>
          <a:p>
            <a:pPr lvl="2"/>
            <a:r>
              <a:rPr lang="en-IN" dirty="0" smtClean="0"/>
              <a:t>Overgrazing, Deforestation, Mining,  Construction Activities.</a:t>
            </a:r>
          </a:p>
          <a:p>
            <a:pPr lvl="2"/>
            <a:r>
              <a:rPr lang="en-IN" dirty="0" smtClean="0"/>
              <a:t>Droughty climate.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Need of  Watershed Management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reduces risks of floods.</a:t>
            </a:r>
          </a:p>
          <a:p>
            <a:r>
              <a:rPr lang="en-IN" dirty="0" smtClean="0"/>
              <a:t>To develop rural areas with clear plans.</a:t>
            </a:r>
          </a:p>
          <a:p>
            <a:r>
              <a:rPr lang="en-IN" dirty="0" smtClean="0"/>
              <a:t>To manage watershed activities for developmental activities like domestic water supply.</a:t>
            </a:r>
          </a:p>
          <a:p>
            <a:r>
              <a:rPr lang="en-IN" dirty="0" smtClean="0"/>
              <a:t>Protect soil erosion from runoff.</a:t>
            </a:r>
          </a:p>
          <a:p>
            <a:r>
              <a:rPr lang="en-IN" dirty="0" smtClean="0"/>
              <a:t>To rise ground water level.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</TotalTime>
  <Words>280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Water Conservation</vt:lpstr>
      <vt:lpstr>Need for Water Conservation</vt:lpstr>
      <vt:lpstr>Strategies for water conservation </vt:lpstr>
      <vt:lpstr>Methods for Water Conservation</vt:lpstr>
      <vt:lpstr>Rainwater Harvesting</vt:lpstr>
      <vt:lpstr>Need for Rainwater harwesting</vt:lpstr>
      <vt:lpstr>Methods for Rainwater Harvesting</vt:lpstr>
      <vt:lpstr>Watershed Management</vt:lpstr>
      <vt:lpstr>Need of  Watershed Management </vt:lpstr>
      <vt:lpstr>Watershed Management Techniques </vt:lpstr>
      <vt:lpstr>Maintenance of  Watershed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</dc:creator>
  <cp:lastModifiedBy>raja</cp:lastModifiedBy>
  <cp:revision>24</cp:revision>
  <dcterms:created xsi:type="dcterms:W3CDTF">2016-09-17T07:20:50Z</dcterms:created>
  <dcterms:modified xsi:type="dcterms:W3CDTF">2016-09-18T01:59:39Z</dcterms:modified>
</cp:coreProperties>
</file>