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B5E8E1-2899-4DEF-9B6D-F4576504133D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10983-F841-458F-A78F-AECD3A651D9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B5E8E1-2899-4DEF-9B6D-F4576504133D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10983-F841-458F-A78F-AECD3A651D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B5E8E1-2899-4DEF-9B6D-F4576504133D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10983-F841-458F-A78F-AECD3A651D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B5E8E1-2899-4DEF-9B6D-F4576504133D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10983-F841-458F-A78F-AECD3A651D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B5E8E1-2899-4DEF-9B6D-F4576504133D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10983-F841-458F-A78F-AECD3A651D9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B5E8E1-2899-4DEF-9B6D-F4576504133D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10983-F841-458F-A78F-AECD3A651D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B5E8E1-2899-4DEF-9B6D-F4576504133D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10983-F841-458F-A78F-AECD3A651D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B5E8E1-2899-4DEF-9B6D-F4576504133D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10983-F841-458F-A78F-AECD3A651D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B5E8E1-2899-4DEF-9B6D-F4576504133D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10983-F841-458F-A78F-AECD3A651D9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B5E8E1-2899-4DEF-9B6D-F4576504133D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10983-F841-458F-A78F-AECD3A651D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B5E8E1-2899-4DEF-9B6D-F4576504133D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10983-F841-458F-A78F-AECD3A651D9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5B5E8E1-2899-4DEF-9B6D-F4576504133D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6210983-F841-458F-A78F-AECD3A651D9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285728"/>
            <a:ext cx="7406640" cy="1472184"/>
          </a:xfrm>
        </p:spPr>
        <p:txBody>
          <a:bodyPr/>
          <a:lstStyle/>
          <a:p>
            <a:r>
              <a:rPr lang="en-IN" dirty="0" smtClean="0"/>
              <a:t>Resettlement and Rehabilitation</a:t>
            </a:r>
            <a:endParaRPr lang="en-IN" dirty="0"/>
          </a:p>
        </p:txBody>
      </p:sp>
      <p:pic>
        <p:nvPicPr>
          <p:cNvPr id="6146" name="Picture 2" descr="Image result for resettlem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000240"/>
            <a:ext cx="6057900" cy="3114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Causes for Displacement of People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Due to developmental activities.</a:t>
            </a:r>
          </a:p>
          <a:p>
            <a:pPr lvl="1"/>
            <a:r>
              <a:rPr lang="en-IN" dirty="0" smtClean="0"/>
              <a:t>Dam Constructions</a:t>
            </a:r>
          </a:p>
          <a:p>
            <a:pPr lvl="2"/>
            <a:r>
              <a:rPr lang="en-IN" dirty="0" smtClean="0"/>
              <a:t>Loss of forests.</a:t>
            </a:r>
          </a:p>
          <a:p>
            <a:pPr lvl="2"/>
            <a:r>
              <a:rPr lang="en-IN" dirty="0" smtClean="0"/>
              <a:t>Water logging.</a:t>
            </a:r>
          </a:p>
          <a:p>
            <a:pPr lvl="2"/>
            <a:r>
              <a:rPr lang="en-IN" dirty="0" smtClean="0"/>
              <a:t>Possibility of earth quake.</a:t>
            </a:r>
          </a:p>
          <a:p>
            <a:r>
              <a:rPr lang="en-IN" dirty="0" smtClean="0"/>
              <a:t>Due to natural Disaster</a:t>
            </a:r>
          </a:p>
          <a:p>
            <a:pPr lvl="1"/>
            <a:r>
              <a:rPr lang="en-IN" dirty="0" smtClean="0"/>
              <a:t>Natural </a:t>
            </a:r>
          </a:p>
          <a:p>
            <a:pPr lvl="1"/>
            <a:r>
              <a:rPr lang="en-IN" dirty="0" smtClean="0"/>
              <a:t>Man made</a:t>
            </a:r>
          </a:p>
          <a:p>
            <a:r>
              <a:rPr lang="en-IN" dirty="0" smtClean="0"/>
              <a:t>Due to conservation initiatives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Resettlement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relocation of human population.</a:t>
            </a:r>
          </a:p>
          <a:p>
            <a:r>
              <a:rPr lang="en-IN" dirty="0" smtClean="0"/>
              <a:t>Process does not focus on their future welfare.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Rehabilitation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Rehabilitation involves making the system to work again by allowing the system function naturally.</a:t>
            </a:r>
          </a:p>
          <a:p>
            <a:pPr lvl="1"/>
            <a:r>
              <a:rPr lang="en-IN" dirty="0" smtClean="0"/>
              <a:t>It includes replacing lost economic assets.</a:t>
            </a:r>
          </a:p>
          <a:p>
            <a:pPr lvl="1"/>
            <a:r>
              <a:rPr lang="en-IN" dirty="0" smtClean="0"/>
              <a:t>Safeguard employment.</a:t>
            </a:r>
          </a:p>
          <a:p>
            <a:pPr lvl="1"/>
            <a:r>
              <a:rPr lang="en-IN" dirty="0" smtClean="0"/>
              <a:t> Provide safe land for building.</a:t>
            </a:r>
          </a:p>
          <a:p>
            <a:pPr lvl="1"/>
            <a:r>
              <a:rPr lang="en-IN" dirty="0" smtClean="0"/>
              <a:t>Restore social service.</a:t>
            </a:r>
          </a:p>
          <a:p>
            <a:pPr lvl="1"/>
            <a:r>
              <a:rPr lang="en-IN" dirty="0" smtClean="0"/>
              <a:t>Repair damaged infrastructure.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Problems in Rehabilitation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Tribal People lost their job and leads to poverty.</a:t>
            </a:r>
          </a:p>
          <a:p>
            <a:r>
              <a:rPr lang="en-IN" dirty="0" smtClean="0"/>
              <a:t>Disintegration of families.</a:t>
            </a:r>
          </a:p>
          <a:p>
            <a:r>
              <a:rPr lang="en-IN" dirty="0" smtClean="0"/>
              <a:t>Social readapting problem with new trends.</a:t>
            </a:r>
          </a:p>
          <a:p>
            <a:r>
              <a:rPr lang="en-IN" dirty="0" smtClean="0"/>
              <a:t>Loss of people’s identities.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Rehabilitation policy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Detailed study of problems before the project starts.</a:t>
            </a:r>
          </a:p>
          <a:p>
            <a:r>
              <a:rPr lang="en-IN" dirty="0" smtClean="0"/>
              <a:t>Resettlement and Rehabilitation must be part of project work.</a:t>
            </a:r>
          </a:p>
          <a:p>
            <a:r>
              <a:rPr lang="en-IN" dirty="0" smtClean="0"/>
              <a:t>Rehabilitation must be minimum dislocation basis. </a:t>
            </a:r>
          </a:p>
          <a:p>
            <a:r>
              <a:rPr lang="en-IN" dirty="0" smtClean="0"/>
              <a:t>Native people must get benefit from project.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35</TotalTime>
  <Words>161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Resettlement and Rehabilitation</vt:lpstr>
      <vt:lpstr>Causes for Displacement of People</vt:lpstr>
      <vt:lpstr>Resettlement</vt:lpstr>
      <vt:lpstr>Rehabilitation</vt:lpstr>
      <vt:lpstr>Problems in Rehabilitation</vt:lpstr>
      <vt:lpstr>Rehabilitation policy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Resettlement and Rehabitation</dc:title>
  <dc:creator>raja</dc:creator>
  <cp:lastModifiedBy>raja</cp:lastModifiedBy>
  <cp:revision>20</cp:revision>
  <dcterms:created xsi:type="dcterms:W3CDTF">2016-09-26T09:52:53Z</dcterms:created>
  <dcterms:modified xsi:type="dcterms:W3CDTF">2016-10-26T05:21:27Z</dcterms:modified>
</cp:coreProperties>
</file>