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92E2E4C-63CF-4EDD-B77D-C5C99A4FD322}" type="datetimeFigureOut">
              <a:rPr lang="en-US" smtClean="0"/>
              <a:pPr/>
              <a:t>9/28/2016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C14ABDD-97DF-4907-870B-6B73F5645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42852"/>
            <a:ext cx="7406640" cy="1472184"/>
          </a:xfrm>
        </p:spPr>
        <p:txBody>
          <a:bodyPr/>
          <a:lstStyle/>
          <a:p>
            <a:r>
              <a:rPr lang="en-IN" dirty="0" smtClean="0"/>
              <a:t>Environmental Ethics</a:t>
            </a:r>
            <a:endParaRPr lang="en-IN" dirty="0"/>
          </a:p>
        </p:txBody>
      </p:sp>
      <p:pic>
        <p:nvPicPr>
          <p:cNvPr id="3" name="Picture 2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071678"/>
            <a:ext cx="5319025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Atom Economy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Synthetic methods should be designed to maximize the incorporation of all materials used in the process into the final product.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Less Hazardous Chemical Syntheses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Wherever practicable, synthetic methods should be designed to use and generate substances that possess little or no toxicity to human health and the environment.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Designing Safer Chemicals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Chemical products should be designed to affect their desired function while minimizing their toxicity.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Safer Solvents and Auxiliaries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use of auxiliary substances (e.g., solvents, separation agents, etc.) should be made unnecessary wherever possible and innocuous when used.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Design for Energy Efficiency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Energy requirements of chemical processes should be recognized for their environmental and economic impacts and should be minimized. If possible, synthetic methods should be conducted at ambient temperature and pressure.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Use of Renewable </a:t>
            </a:r>
            <a:r>
              <a:rPr lang="en-IN" b="1" dirty="0" err="1" smtClean="0"/>
              <a:t>Feedstocks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 raw material or feedstock should be renewable rather than depleting whenever technically and economically practicable.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Reduce Derivatives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Unnecessary </a:t>
            </a:r>
            <a:r>
              <a:rPr lang="en-IN" dirty="0" err="1" smtClean="0"/>
              <a:t>derivatization</a:t>
            </a:r>
            <a:r>
              <a:rPr lang="en-IN" dirty="0" smtClean="0"/>
              <a:t> (use of blocking groups, protection/ </a:t>
            </a:r>
            <a:r>
              <a:rPr lang="en-IN" dirty="0" err="1" smtClean="0"/>
              <a:t>deprotection</a:t>
            </a:r>
            <a:r>
              <a:rPr lang="en-IN" dirty="0" smtClean="0"/>
              <a:t>, temporary modification of physical/chemical processes) should be minimized or avoided if possible, because such steps require additional reagents and can generate waste.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Catalysis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Catalytic reagents (as selective as possible) are superior to </a:t>
            </a:r>
            <a:r>
              <a:rPr lang="en-IN" dirty="0" err="1" smtClean="0"/>
              <a:t>stoichiometric</a:t>
            </a:r>
            <a:r>
              <a:rPr lang="en-IN" dirty="0" smtClean="0"/>
              <a:t> reagents.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Design for Degradation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Chemical products should be designed so that at the end of their function they break down into innocuous degradation products and do not persist in the environment.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Real-time analysis for Pollution Prevention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Analytical methodologies need to be further developed to allow for real-time, in-process monitoring and control prior to the formation of hazardous substances. 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Environmental Ethics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Environmental ethics is refers to the issues, principles and guidelines relating to human interactions with their environment.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Inherently Safer Chemistry for Accident Prevention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Substances and the form of a substance used in a chemical process should be chosen to minimize the potential for chemical accidents, including releases, explosions, and fires.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of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life supporting medium.</a:t>
            </a:r>
          </a:p>
          <a:p>
            <a:r>
              <a:rPr lang="en-IN" dirty="0" smtClean="0"/>
              <a:t>It provides food, air, water and other important natural resources.</a:t>
            </a:r>
          </a:p>
          <a:p>
            <a:r>
              <a:rPr lang="en-IN" dirty="0" smtClean="0"/>
              <a:t>It disintegrates wastes materials and make it as non toxic.</a:t>
            </a:r>
          </a:p>
          <a:p>
            <a:r>
              <a:rPr lang="en-IN" dirty="0" smtClean="0"/>
              <a:t>It moderates the climate.</a:t>
            </a:r>
          </a:p>
          <a:p>
            <a:r>
              <a:rPr lang="en-IN" dirty="0" smtClean="0"/>
              <a:t>Healthy economy is depends on healthy environment.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Environmental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Deforestation.</a:t>
            </a:r>
          </a:p>
          <a:p>
            <a:r>
              <a:rPr lang="en-IN" dirty="0" smtClean="0"/>
              <a:t>Population growth and urbanization.</a:t>
            </a:r>
          </a:p>
          <a:p>
            <a:r>
              <a:rPr lang="en-IN" dirty="0" smtClean="0"/>
              <a:t>Pollution due to discharge of effluent and smoke discharge from the industries.</a:t>
            </a:r>
          </a:p>
          <a:p>
            <a:r>
              <a:rPr lang="en-IN" dirty="0" smtClean="0"/>
              <a:t>Water Scarcity.</a:t>
            </a:r>
          </a:p>
          <a:p>
            <a:r>
              <a:rPr lang="en-IN" dirty="0" smtClean="0"/>
              <a:t>Land Degradation.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Solutions to Environmental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Reduce the waste of matter and water resources.</a:t>
            </a:r>
          </a:p>
          <a:p>
            <a:r>
              <a:rPr lang="en-IN" dirty="0" smtClean="0"/>
              <a:t>Follow 3 R Principle.</a:t>
            </a:r>
          </a:p>
          <a:p>
            <a:r>
              <a:rPr lang="en-IN" dirty="0" smtClean="0"/>
              <a:t>Reduce Over – Exploitation of resources.</a:t>
            </a:r>
          </a:p>
          <a:p>
            <a:r>
              <a:rPr lang="en-IN" dirty="0" smtClean="0"/>
              <a:t>Soil degradation must be minimized.</a:t>
            </a:r>
          </a:p>
          <a:p>
            <a:r>
              <a:rPr lang="en-IN" dirty="0" smtClean="0"/>
              <a:t>Concentrate on sustainable development.</a:t>
            </a:r>
          </a:p>
          <a:p>
            <a:r>
              <a:rPr lang="en-IN" dirty="0" smtClean="0"/>
              <a:t>Biodiversity of earth must be protected.</a:t>
            </a:r>
          </a:p>
          <a:p>
            <a:r>
              <a:rPr lang="en-IN" dirty="0" smtClean="0"/>
              <a:t>Reduce population and increase the economic growth of out country.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Ethical Guidelines.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should love and honour the earth since it has blessed you with life and governs your survival.</a:t>
            </a:r>
          </a:p>
          <a:p>
            <a:r>
              <a:rPr lang="en-IN" dirty="0" smtClean="0"/>
              <a:t>You should keep each day sacred to earth and celebrate the turning of its seasons.</a:t>
            </a:r>
          </a:p>
          <a:p>
            <a:r>
              <a:rPr lang="en-IN" dirty="0" smtClean="0"/>
              <a:t>You should not hold yourself above other living things and have no right to drive them to extinction.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Ethical Guidelines.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You should be grateful to the plants and animals which nourish you by giving you food.</a:t>
            </a:r>
          </a:p>
          <a:p>
            <a:r>
              <a:rPr lang="en-IN" dirty="0" smtClean="0"/>
              <a:t>You should not waste your resources on destructive weapons.</a:t>
            </a:r>
          </a:p>
          <a:p>
            <a:r>
              <a:rPr lang="en-IN" dirty="0" smtClean="0"/>
              <a:t>You should not steal from future generations their right to live in a clean and safe planet by polluting it.</a:t>
            </a:r>
          </a:p>
          <a:p>
            <a:r>
              <a:rPr lang="en-IN" dirty="0" smtClean="0"/>
              <a:t>You should consume the material goods in moderate amounts so that all may share the earth’s </a:t>
            </a:r>
            <a:r>
              <a:rPr lang="en-IN" smtClean="0"/>
              <a:t>precious treasure </a:t>
            </a:r>
            <a:r>
              <a:rPr lang="en-IN" dirty="0" smtClean="0"/>
              <a:t>of resources.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12 Principles of Green Chemistry </a:t>
            </a:r>
            <a:endParaRPr lang="en-IN" dirty="0"/>
          </a:p>
        </p:txBody>
      </p:sp>
      <p:pic>
        <p:nvPicPr>
          <p:cNvPr id="3" name="Picture 2" descr="green-chemist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2357430"/>
            <a:ext cx="222885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Prevention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It is better to prevent waste than to treat or clean up waste after it has been created.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</TotalTime>
  <Words>384</Words>
  <Application>Microsoft Office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Environmental Ethics</vt:lpstr>
      <vt:lpstr>Environmental Ethics </vt:lpstr>
      <vt:lpstr>Functions of Environment</vt:lpstr>
      <vt:lpstr>Environmental Problems</vt:lpstr>
      <vt:lpstr>Solutions to Environmental Problems</vt:lpstr>
      <vt:lpstr>Ethical Guidelines.</vt:lpstr>
      <vt:lpstr>Ethical Guidelines.</vt:lpstr>
      <vt:lpstr>12 Principles of Green Chemistry 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Ethics</dc:title>
  <dc:creator>raja</dc:creator>
  <cp:lastModifiedBy>raja</cp:lastModifiedBy>
  <cp:revision>22</cp:revision>
  <dcterms:created xsi:type="dcterms:W3CDTF">2016-09-26T10:15:47Z</dcterms:created>
  <dcterms:modified xsi:type="dcterms:W3CDTF">2016-09-28T03:44:31Z</dcterms:modified>
</cp:coreProperties>
</file>