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58" r:id="rId6"/>
    <p:sldId id="266" r:id="rId7"/>
    <p:sldId id="259" r:id="rId8"/>
    <p:sldId id="260" r:id="rId9"/>
    <p:sldId id="267" r:id="rId10"/>
    <p:sldId id="261" r:id="rId11"/>
    <p:sldId id="268" r:id="rId12"/>
    <p:sldId id="262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3B543-1ED8-4781-882C-1340D516B2A6}" type="datetimeFigureOut">
              <a:rPr lang="en-US" smtClean="0"/>
              <a:t>9/26/2016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01FF9-9603-4DEE-8B69-15E901AFC07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3B543-1ED8-4781-882C-1340D516B2A6}" type="datetimeFigureOut">
              <a:rPr lang="en-US" smtClean="0"/>
              <a:t>9/26/2016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01FF9-9603-4DEE-8B69-15E901AFC0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3B543-1ED8-4781-882C-1340D516B2A6}" type="datetimeFigureOut">
              <a:rPr lang="en-US" smtClean="0"/>
              <a:t>9/26/2016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01FF9-9603-4DEE-8B69-15E901AFC0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3B543-1ED8-4781-882C-1340D516B2A6}" type="datetimeFigureOut">
              <a:rPr lang="en-US" smtClean="0"/>
              <a:t>9/26/2016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01FF9-9603-4DEE-8B69-15E901AFC0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3B543-1ED8-4781-882C-1340D516B2A6}" type="datetimeFigureOut">
              <a:rPr lang="en-US" smtClean="0"/>
              <a:t>9/26/2016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01FF9-9603-4DEE-8B69-15E901AFC07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3B543-1ED8-4781-882C-1340D516B2A6}" type="datetimeFigureOut">
              <a:rPr lang="en-US" smtClean="0"/>
              <a:t>9/26/2016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01FF9-9603-4DEE-8B69-15E901AFC0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3B543-1ED8-4781-882C-1340D516B2A6}" type="datetimeFigureOut">
              <a:rPr lang="en-US" smtClean="0"/>
              <a:t>9/26/2016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01FF9-9603-4DEE-8B69-15E901AFC0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3B543-1ED8-4781-882C-1340D516B2A6}" type="datetimeFigureOut">
              <a:rPr lang="en-US" smtClean="0"/>
              <a:t>9/26/2016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01FF9-9603-4DEE-8B69-15E901AFC0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3B543-1ED8-4781-882C-1340D516B2A6}" type="datetimeFigureOut">
              <a:rPr lang="en-US" smtClean="0"/>
              <a:t>9/26/2016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01FF9-9603-4DEE-8B69-15E901AFC07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3B543-1ED8-4781-882C-1340D516B2A6}" type="datetimeFigureOut">
              <a:rPr lang="en-US" smtClean="0"/>
              <a:t>9/26/2016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01FF9-9603-4DEE-8B69-15E901AFC0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73B543-1ED8-4781-882C-1340D516B2A6}" type="datetimeFigureOut">
              <a:rPr lang="en-US" smtClean="0"/>
              <a:t>9/26/2016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01FF9-9603-4DEE-8B69-15E901AFC07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673B543-1ED8-4781-882C-1340D516B2A6}" type="datetimeFigureOut">
              <a:rPr lang="en-US" smtClean="0"/>
              <a:t>9/26/2016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2501FF9-9603-4DEE-8B69-15E901AFC074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12 Principles of Green Chemistry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Catalysis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Catalytic reagents (as selective as possible) are superior to </a:t>
            </a:r>
            <a:r>
              <a:rPr lang="en-IN" dirty="0" err="1" smtClean="0"/>
              <a:t>stoichiometric</a:t>
            </a:r>
            <a:r>
              <a:rPr lang="en-IN" dirty="0" smtClean="0"/>
              <a:t> reagents.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Design for Degradation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Chemical products should be designed so that at the end of their function they break down into innocuous degradation products and do not persist in the environment. </a:t>
            </a:r>
            <a:endParaRPr lang="en-I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Real-time analysis for Pollution Prevention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Analytical methodologies need to be further developed to allow for real-time, in-process monitoring and control prior to the formation of hazardous substances. 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Inherently Safer Chemistry for Accident Prevention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Substances and the form of a substance used in a chemical process should be chosen to minimize the potential for chemical accidents, including releases, explosions, and fires.</a:t>
            </a:r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Prevention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It is better to prevent waste than to treat or clean up waste after it has been created.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Atom Economy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Synthetic methods should be designed to maximize the incorporation of all materials used in the process into the final product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Less Hazardous Chemical Syntheses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Wherever </a:t>
            </a:r>
            <a:r>
              <a:rPr lang="en-IN" dirty="0" smtClean="0"/>
              <a:t>practicable, synthetic methods should be designed to use and generate substances that possess little or no toxicity to human health and the environment.</a:t>
            </a:r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Designing Safer Chemicals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Chemical products should be designed to affect their desired function while minimizing their toxicity.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Safer Solvents and Auxiliaries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The use of auxiliary substances (e.g., solvents, separation agents, etc.) should be made unnecessary wherever possible and innocuous when used. </a:t>
            </a:r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Design for Energy Efficiency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Energy requirements of chemical processes should be recognized for their environmental and economic impacts and should be minimized. If possible, synthetic methods should be conducted at ambient temperature and pressure.</a:t>
            </a:r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Use of Renewable </a:t>
            </a:r>
            <a:r>
              <a:rPr lang="en-IN" b="1" dirty="0" err="1" smtClean="0"/>
              <a:t>Feedstocks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 raw material or feedstock should be renewable rather than depleting whenever technically and economically practicable.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12 Principles of Green Chemistry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Reduce Derivatives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Unnecessary </a:t>
            </a:r>
            <a:r>
              <a:rPr lang="en-IN" dirty="0" err="1" smtClean="0"/>
              <a:t>derivatization</a:t>
            </a:r>
            <a:r>
              <a:rPr lang="en-IN" dirty="0" smtClean="0"/>
              <a:t> (use of blocking groups, protection/ </a:t>
            </a:r>
            <a:r>
              <a:rPr lang="en-IN" dirty="0" err="1" smtClean="0"/>
              <a:t>deprotection</a:t>
            </a:r>
            <a:r>
              <a:rPr lang="en-IN" dirty="0" smtClean="0"/>
              <a:t>, temporary modification of physical/chemical processes) should be minimized or avoided if possible, because such steps require additional reagents and can generate waste.</a:t>
            </a:r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</TotalTime>
  <Words>104</Words>
  <Application>Microsoft Office PowerPoint</Application>
  <PresentationFormat>On-screen Show (4:3)</PresentationFormat>
  <Paragraphs>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12 Principles of Green Chemistry </vt:lpstr>
      <vt:lpstr>12 Principles of Green Chemistry</vt:lpstr>
      <vt:lpstr>12 Principles of Green Chemistry</vt:lpstr>
      <vt:lpstr>12 Principles of Green Chemistry</vt:lpstr>
      <vt:lpstr>12 Principles of Green Chemistry</vt:lpstr>
      <vt:lpstr>12 Principles of Green Chemistry</vt:lpstr>
      <vt:lpstr>12 Principles of Green Chemistry</vt:lpstr>
      <vt:lpstr>12 Principles of Green Chemistry</vt:lpstr>
      <vt:lpstr>12 Principles of Green Chemistry</vt:lpstr>
      <vt:lpstr>12 Principles of Green Chemistry</vt:lpstr>
      <vt:lpstr>12 Principles of Green Chemistry</vt:lpstr>
      <vt:lpstr>12 Principles of Green Chemistry</vt:lpstr>
      <vt:lpstr>12 Principles of Green Chemistry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Principles of Green Chemistry </dc:title>
  <dc:creator>raja</dc:creator>
  <cp:lastModifiedBy>raja</cp:lastModifiedBy>
  <cp:revision>10</cp:revision>
  <dcterms:created xsi:type="dcterms:W3CDTF">2016-09-26T11:08:45Z</dcterms:created>
  <dcterms:modified xsi:type="dcterms:W3CDTF">2016-09-26T11:29:28Z</dcterms:modified>
</cp:coreProperties>
</file>