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54E910C-A18D-4BA7-864F-8F58050CF65B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903729B-BBA6-4A7C-9094-912BCD093F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Nuclear Accidents and Holocaust</a:t>
            </a:r>
            <a:endParaRPr lang="en-IN" dirty="0"/>
          </a:p>
        </p:txBody>
      </p:sp>
      <p:pic>
        <p:nvPicPr>
          <p:cNvPr id="8194" name="Picture 2" descr="Image result for Nuclear Accidents and Holocau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7358114" cy="3445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Nuclear Accidents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Types of Accidents </a:t>
            </a:r>
          </a:p>
          <a:p>
            <a:pPr lvl="1"/>
            <a:r>
              <a:rPr lang="en-IN" dirty="0" smtClean="0"/>
              <a:t>Nuclear Test.</a:t>
            </a:r>
          </a:p>
          <a:p>
            <a:pPr lvl="1"/>
            <a:r>
              <a:rPr lang="en-IN" dirty="0" smtClean="0"/>
              <a:t>Nuclear power plant accidents.</a:t>
            </a:r>
          </a:p>
          <a:p>
            <a:pPr lvl="1"/>
            <a:r>
              <a:rPr lang="en-IN" dirty="0" smtClean="0"/>
              <a:t>Improper disposal of radioactive waste.</a:t>
            </a:r>
          </a:p>
          <a:p>
            <a:pPr lvl="1"/>
            <a:r>
              <a:rPr lang="en-IN" dirty="0" smtClean="0"/>
              <a:t>Accidents during transport.</a:t>
            </a:r>
          </a:p>
          <a:p>
            <a:pPr lvl="1"/>
            <a:r>
              <a:rPr lang="en-IN" dirty="0" smtClean="0"/>
              <a:t>Core melt down.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 of Nuclear Radiation.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breaks the chemical bonds of DNA infected DNA Carries to future generations.</a:t>
            </a:r>
          </a:p>
          <a:p>
            <a:r>
              <a:rPr lang="en-IN" dirty="0" smtClean="0"/>
              <a:t>Exposure to low dose of radiation ( 100 – 200 </a:t>
            </a:r>
            <a:r>
              <a:rPr lang="en-IN" dirty="0" err="1" smtClean="0"/>
              <a:t>rads</a:t>
            </a:r>
            <a:r>
              <a:rPr lang="en-IN" dirty="0" smtClean="0"/>
              <a:t>) results in fatigue, vomiting and loss of hair.</a:t>
            </a:r>
          </a:p>
          <a:p>
            <a:r>
              <a:rPr lang="en-IN" dirty="0" smtClean="0"/>
              <a:t>Exposure at higher dose of radiation ( 400 – 500 </a:t>
            </a:r>
            <a:r>
              <a:rPr lang="en-IN" dirty="0" err="1" smtClean="0"/>
              <a:t>rads</a:t>
            </a:r>
            <a:r>
              <a:rPr lang="en-IN" dirty="0" smtClean="0"/>
              <a:t>) affects the bone marrow, blood cells, natural resistance and blood to fail to clot.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 of Nuclear Radiation.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Exposure to very high ( more than 10000 </a:t>
            </a:r>
            <a:r>
              <a:rPr lang="en-IN" dirty="0" err="1" smtClean="0"/>
              <a:t>rads</a:t>
            </a:r>
            <a:r>
              <a:rPr lang="en-IN" dirty="0" smtClean="0"/>
              <a:t>) kills the organisms by damaging the tissues of heart, brain.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Nuclear Holocaust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means destruction of biodiversity by nuclear equipments and nuclear bombs.</a:t>
            </a:r>
          </a:p>
          <a:p>
            <a:r>
              <a:rPr lang="en-IN" dirty="0" smtClean="0"/>
              <a:t>In a holocaust a large number of living beings are totally destroyed.</a:t>
            </a:r>
          </a:p>
          <a:p>
            <a:r>
              <a:rPr lang="en-IN" dirty="0" smtClean="0"/>
              <a:t>It happens in nuclear war.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 of Nuclear Holocaust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Nuclear winter.</a:t>
            </a:r>
          </a:p>
          <a:p>
            <a:pPr lvl="1"/>
            <a:r>
              <a:rPr lang="en-IN" dirty="0" smtClean="0"/>
              <a:t>Change of climate due to ashes.</a:t>
            </a:r>
          </a:p>
          <a:p>
            <a:pPr lvl="1"/>
            <a:r>
              <a:rPr lang="en-IN" dirty="0" smtClean="0"/>
              <a:t>Opposite to Global Warming. </a:t>
            </a:r>
          </a:p>
          <a:p>
            <a:pPr lvl="1"/>
            <a:r>
              <a:rPr lang="en-IN" dirty="0" smtClean="0"/>
              <a:t>Effects of Nuclear Winter.</a:t>
            </a:r>
          </a:p>
          <a:p>
            <a:pPr lvl="2"/>
            <a:r>
              <a:rPr lang="en-IN" dirty="0" smtClean="0"/>
              <a:t>Sudden Temperature drop even summer has a freezing point temperature.</a:t>
            </a:r>
          </a:p>
          <a:p>
            <a:pPr lvl="2"/>
            <a:r>
              <a:rPr lang="en-IN" dirty="0" smtClean="0"/>
              <a:t> Crop productivity is reduced due to lack of sun light.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 of Nuclear Holocaust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</a:p>
          <a:p>
            <a:pPr lvl="1"/>
            <a:r>
              <a:rPr lang="en-IN" dirty="0" smtClean="0"/>
              <a:t>Nuclear war</a:t>
            </a:r>
          </a:p>
          <a:p>
            <a:pPr lvl="2"/>
            <a:r>
              <a:rPr lang="en-IN" dirty="0" smtClean="0"/>
              <a:t>Japan</a:t>
            </a:r>
          </a:p>
          <a:p>
            <a:pPr lvl="1"/>
            <a:r>
              <a:rPr lang="en-IN" dirty="0" smtClean="0"/>
              <a:t>At Chernobyl</a:t>
            </a:r>
          </a:p>
          <a:p>
            <a:pPr lvl="2"/>
            <a:r>
              <a:rPr lang="en-IN" dirty="0" smtClean="0"/>
              <a:t>Power plant in </a:t>
            </a:r>
            <a:r>
              <a:rPr lang="en-IN" dirty="0" err="1" smtClean="0"/>
              <a:t>Ukrine</a:t>
            </a:r>
            <a:endParaRPr lang="en-IN" dirty="0" smtClean="0"/>
          </a:p>
          <a:p>
            <a:pPr lvl="2"/>
            <a:r>
              <a:rPr lang="en-IN" dirty="0" smtClean="0"/>
              <a:t>31 death at a time.</a:t>
            </a:r>
          </a:p>
          <a:p>
            <a:pPr lvl="2"/>
            <a:r>
              <a:rPr lang="en-IN" dirty="0" smtClean="0"/>
              <a:t>2000 people has possibility of cancer.</a:t>
            </a:r>
          </a:p>
          <a:p>
            <a:pPr lvl="2"/>
            <a:r>
              <a:rPr lang="en-IN" dirty="0" smtClean="0"/>
              <a:t>Loss of biodiversity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Enhanced methods to handle the materials with precaution.</a:t>
            </a:r>
          </a:p>
          <a:p>
            <a:r>
              <a:rPr lang="en-IN" dirty="0" smtClean="0"/>
              <a:t>Constant monitoring of exposures to radiation level of workers.</a:t>
            </a:r>
          </a:p>
          <a:p>
            <a:r>
              <a:rPr lang="en-IN" dirty="0" smtClean="0"/>
              <a:t>Regular checks and control measures are done by Atomic </a:t>
            </a:r>
            <a:r>
              <a:rPr lang="en-IN" smtClean="0"/>
              <a:t>Energy Regulatory </a:t>
            </a:r>
            <a:r>
              <a:rPr lang="en-IN" dirty="0" smtClean="0"/>
              <a:t>Board under the Department of Atomic Energy.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</TotalTime>
  <Words>278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Nuclear Accidents and Holocaust</vt:lpstr>
      <vt:lpstr>Nuclear Accidents </vt:lpstr>
      <vt:lpstr>Effects of Nuclear Radiation.</vt:lpstr>
      <vt:lpstr>Effects of Nuclear Radiation.</vt:lpstr>
      <vt:lpstr>Nuclear Holocaust</vt:lpstr>
      <vt:lpstr>Effect of Nuclear Holocaust</vt:lpstr>
      <vt:lpstr>Effect of Nuclear Holocaust</vt:lpstr>
      <vt:lpstr>Control Measures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Accidents and Holocaust</dc:title>
  <dc:creator>raja</dc:creator>
  <cp:lastModifiedBy>raja</cp:lastModifiedBy>
  <cp:revision>19</cp:revision>
  <dcterms:created xsi:type="dcterms:W3CDTF">2016-09-26T11:35:58Z</dcterms:created>
  <dcterms:modified xsi:type="dcterms:W3CDTF">2016-09-28T03:38:58Z</dcterms:modified>
</cp:coreProperties>
</file>