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4"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D5F069C3-F8E3-4F47-920A-4202DC6FAB53}"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5F069C3-F8E3-4F47-920A-4202DC6FAB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5F069C3-F8E3-4F47-920A-4202DC6FAB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5F069C3-F8E3-4F47-920A-4202DC6FAB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5F069C3-F8E3-4F47-920A-4202DC6FAB53}"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5F069C3-F8E3-4F47-920A-4202DC6FAB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5F069C3-F8E3-4F47-920A-4202DC6FAB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5F069C3-F8E3-4F47-920A-4202DC6FAB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5F069C3-F8E3-4F47-920A-4202DC6FAB53}"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5F069C3-F8E3-4F47-920A-4202DC6FAB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2276FBA-086A-4F4E-AB01-BD8BAB3A0BE2}" type="datetimeFigureOut">
              <a:rPr lang="en-US" smtClean="0"/>
              <a:pPr/>
              <a:t>10/26/2016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5F069C3-F8E3-4F47-920A-4202DC6FAB53}"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2276FBA-086A-4F4E-AB01-BD8BAB3A0BE2}" type="datetimeFigureOut">
              <a:rPr lang="en-US" smtClean="0"/>
              <a:pPr/>
              <a:t>10/26/2016</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5F069C3-F8E3-4F47-920A-4202DC6FAB53}"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Wasteland reclamation</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Waste Land</a:t>
            </a:r>
            <a:endParaRPr lang="en-IN" dirty="0"/>
          </a:p>
        </p:txBody>
      </p:sp>
      <p:sp>
        <p:nvSpPr>
          <p:cNvPr id="3" name="Content Placeholder 2"/>
          <p:cNvSpPr>
            <a:spLocks noGrp="1"/>
          </p:cNvSpPr>
          <p:nvPr>
            <p:ph idx="1"/>
          </p:nvPr>
        </p:nvSpPr>
        <p:spPr/>
        <p:txBody>
          <a:bodyPr/>
          <a:lstStyle/>
          <a:p>
            <a:r>
              <a:rPr lang="en-IN" dirty="0" smtClean="0"/>
              <a:t>Wastelands are lands which are unproductive, unfit for cultivation, grazing and other economic uses due to rough terrain and eroded soils. The lands which are waterlogged and saline are also termed as wastelands. The loss of fertility followed by erosion also leads to the conversion of marginal forest lands into wastelands.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waste lands</a:t>
            </a:r>
            <a:endParaRPr lang="en-IN" dirty="0"/>
          </a:p>
        </p:txBody>
      </p:sp>
      <p:sp>
        <p:nvSpPr>
          <p:cNvPr id="3" name="Content Placeholder 2"/>
          <p:cNvSpPr>
            <a:spLocks noGrp="1"/>
          </p:cNvSpPr>
          <p:nvPr>
            <p:ph idx="1"/>
          </p:nvPr>
        </p:nvSpPr>
        <p:spPr/>
        <p:txBody>
          <a:bodyPr/>
          <a:lstStyle/>
          <a:p>
            <a:r>
              <a:rPr lang="en-IN" b="1" dirty="0" smtClean="0"/>
              <a:t>Barren and uncultivable wastelands:</a:t>
            </a:r>
            <a:endParaRPr lang="en-IN" dirty="0" smtClean="0"/>
          </a:p>
          <a:p>
            <a:pPr>
              <a:buNone/>
            </a:pPr>
            <a:r>
              <a:rPr lang="en-IN" dirty="0" smtClean="0"/>
              <a:t>  These lands cannot be brought under cultivation or economic use except at a very high cost, whether they exist as isolated pockets or within cultivated holdings. Such lands are sandy deserts, gully land, stony or leached land, lands on hilly slopes, rocky exposures etc.</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waste lands</a:t>
            </a:r>
            <a:endParaRPr lang="en-IN" dirty="0"/>
          </a:p>
        </p:txBody>
      </p:sp>
      <p:sp>
        <p:nvSpPr>
          <p:cNvPr id="3" name="Content Placeholder 2"/>
          <p:cNvSpPr>
            <a:spLocks noGrp="1"/>
          </p:cNvSpPr>
          <p:nvPr>
            <p:ph idx="1"/>
          </p:nvPr>
        </p:nvSpPr>
        <p:spPr/>
        <p:txBody>
          <a:bodyPr>
            <a:normAutofit fontScale="85000" lnSpcReduction="20000"/>
          </a:bodyPr>
          <a:lstStyle/>
          <a:p>
            <a:r>
              <a:rPr lang="en-IN" b="1" dirty="0" smtClean="0"/>
              <a:t>Cultivable wastelands:</a:t>
            </a:r>
            <a:endParaRPr lang="en-IN" dirty="0" smtClean="0"/>
          </a:p>
          <a:p>
            <a:r>
              <a:rPr lang="en-IN" dirty="0" smtClean="0"/>
              <a:t>These lands are not cultivated for five years or more. It consists of lands available for cultivation, but not used for cultivation. Next to fallow lands, cultivable wastelands are important for agricultural purposes, because they can be reclaimed through conservational methods for cultivation, grazing or </a:t>
            </a:r>
            <a:r>
              <a:rPr lang="en-IN" dirty="0" err="1" smtClean="0"/>
              <a:t>Agroforestry</a:t>
            </a:r>
            <a:r>
              <a:rPr lang="en-IN" dirty="0" smtClean="0"/>
              <a:t>.</a:t>
            </a:r>
          </a:p>
          <a:p>
            <a:r>
              <a:rPr lang="en-IN" dirty="0" smtClean="0"/>
              <a:t>Maximum wasteland areas in our country lie in Rajasthan anthropogenic activities leading to wasteland formation are deforestation, overgrazing, mining and intensive agricultural practices.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Reclamation of Wastelands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These lands can be brought under cultivation by using excess water and fertilizers.</a:t>
            </a:r>
          </a:p>
          <a:p>
            <a:r>
              <a:rPr lang="en-IN" dirty="0" err="1" smtClean="0"/>
              <a:t>Afforestation</a:t>
            </a:r>
            <a:r>
              <a:rPr lang="en-IN" dirty="0" smtClean="0"/>
              <a:t> and agronomical methods are used to conserve the soil, which help us to use it for agriculture.</a:t>
            </a:r>
          </a:p>
          <a:p>
            <a:r>
              <a:rPr lang="en-IN" dirty="0" smtClean="0"/>
              <a:t>Contour bunds are constructed which afford safe disposal of water of the catchment areas.</a:t>
            </a:r>
          </a:p>
          <a:p>
            <a:r>
              <a:rPr lang="en-IN" dirty="0" smtClean="0"/>
              <a:t>These lands can be used for settling the landless agricultural </a:t>
            </a:r>
            <a:r>
              <a:rPr lang="en-IN" dirty="0" err="1" smtClean="0"/>
              <a:t>laborers</a:t>
            </a:r>
            <a:r>
              <a:rPr lang="en-IN" dirty="0" smtClean="0"/>
              <a:t>.</a:t>
            </a:r>
          </a:p>
          <a:p>
            <a:r>
              <a:rPr lang="en-IN" dirty="0" smtClean="0"/>
              <a:t>Leaching of saline lands.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TotalTime>
  <Words>276</Words>
  <Application>Microsoft Office PowerPoint</Application>
  <PresentationFormat>On-screen Show (4:3)</PresentationFormat>
  <Paragraphs>16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Solstice</vt:lpstr>
      <vt:lpstr>Wasteland reclamation</vt:lpstr>
      <vt:lpstr>Waste Land</vt:lpstr>
      <vt:lpstr>Types of waste lands</vt:lpstr>
      <vt:lpstr>Types of waste lands</vt:lpstr>
      <vt:lpstr>Reclamation of Wastelands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Wasteland reclamation</dc:title>
  <dc:creator>raja</dc:creator>
  <cp:lastModifiedBy>raja</cp:lastModifiedBy>
  <cp:revision>3</cp:revision>
  <dcterms:created xsi:type="dcterms:W3CDTF">2016-10-06T00:37:26Z</dcterms:created>
  <dcterms:modified xsi:type="dcterms:W3CDTF">2016-10-26T05:25:48Z</dcterms:modified>
</cp:coreProperties>
</file>