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2D3ADCD-6605-4AE9-BA79-F06C9F9F3F1C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6D7FE6-D638-402B-8A14-8A31C44837E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Acts to preserve environment </a:t>
            </a:r>
            <a:endParaRPr lang="en-IN" dirty="0"/>
          </a:p>
        </p:txBody>
      </p:sp>
      <p:pic>
        <p:nvPicPr>
          <p:cNvPr id="22530" name="Picture 2" descr="Image result for Acts of indian gover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571744"/>
            <a:ext cx="1800225" cy="2638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Environment 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IN" sz="3200" dirty="0" smtClean="0"/>
              <a:t>Features of Environment Act.</a:t>
            </a:r>
          </a:p>
          <a:p>
            <a:pPr lvl="3"/>
            <a:r>
              <a:rPr lang="en-IN" sz="2400" dirty="0" smtClean="0"/>
              <a:t>It helps Government to act on pollution and remedial measures.</a:t>
            </a:r>
          </a:p>
          <a:p>
            <a:pPr lvl="3"/>
            <a:r>
              <a:rPr lang="en-IN" sz="2400" dirty="0" smtClean="0"/>
              <a:t>Government has a authority to prohibit or regulate the industry which is causing pollution.</a:t>
            </a:r>
          </a:p>
          <a:p>
            <a:pPr lvl="3"/>
            <a:r>
              <a:rPr lang="en-IN" sz="2400" dirty="0" smtClean="0"/>
              <a:t>It has power to imprison a person up to 5 year for violating the law.</a:t>
            </a:r>
          </a:p>
          <a:p>
            <a:pPr lvl="3"/>
            <a:r>
              <a:rPr lang="en-IN" sz="2400" dirty="0" smtClean="0"/>
              <a:t>Empowers the central government to inspect the site are plant for preventing pollution.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Biomedical waste handling rules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http://envfor.nic.in/legis/hsm/biomed.html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 </a:t>
            </a:r>
            <a:r>
              <a:rPr lang="en-IN" smtClean="0"/>
              <a:t>Friendly Labelling</a:t>
            </a:r>
            <a:endParaRPr lang="en-IN" dirty="0"/>
          </a:p>
        </p:txBody>
      </p:sp>
      <p:sp>
        <p:nvSpPr>
          <p:cNvPr id="23554" name="AutoShape 2" descr="Image result for eco friendly labels"/>
          <p:cNvSpPr>
            <a:spLocks noChangeAspect="1" noChangeArrowheads="1"/>
          </p:cNvSpPr>
          <p:nvPr/>
        </p:nvSpPr>
        <p:spPr bwMode="auto">
          <a:xfrm>
            <a:off x="155575" y="-1828800"/>
            <a:ext cx="3648075" cy="3810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556" name="Picture 4" descr="Image result for eco friendly labe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3116"/>
            <a:ext cx="36480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Protection 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Water Act 1978</a:t>
            </a:r>
          </a:p>
          <a:p>
            <a:r>
              <a:rPr lang="en-IN" dirty="0" smtClean="0"/>
              <a:t>Air Act 1981</a:t>
            </a:r>
          </a:p>
          <a:p>
            <a:r>
              <a:rPr lang="en-IN" dirty="0" smtClean="0"/>
              <a:t>Wild life Protection Act 1972</a:t>
            </a:r>
          </a:p>
          <a:p>
            <a:r>
              <a:rPr lang="en-IN" dirty="0" smtClean="0"/>
              <a:t>Forest Conservation Act 1980.</a:t>
            </a:r>
          </a:p>
          <a:p>
            <a:r>
              <a:rPr lang="en-IN" dirty="0" smtClean="0"/>
              <a:t>Environment 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Water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</a:p>
          <a:p>
            <a:pPr lvl="1"/>
            <a:r>
              <a:rPr lang="en-IN" dirty="0" smtClean="0"/>
              <a:t>Prevention and Control of Water pollution.</a:t>
            </a:r>
          </a:p>
          <a:p>
            <a:pPr lvl="1"/>
            <a:r>
              <a:rPr lang="en-IN" dirty="0" smtClean="0"/>
              <a:t>Maintaining or Restoring water sources.</a:t>
            </a:r>
          </a:p>
          <a:p>
            <a:pPr lvl="1"/>
            <a:r>
              <a:rPr lang="en-IN" dirty="0" smtClean="0"/>
              <a:t>Establishing central and state board for the prevention of water pollution.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Water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 of Water Act</a:t>
            </a:r>
          </a:p>
          <a:p>
            <a:pPr lvl="1"/>
            <a:r>
              <a:rPr lang="en-IN" dirty="0" smtClean="0"/>
              <a:t>Aims to protect all kind of water pollution and preserve quality of aquifers.</a:t>
            </a:r>
          </a:p>
          <a:p>
            <a:pPr lvl="1"/>
            <a:r>
              <a:rPr lang="en-IN" dirty="0" smtClean="0"/>
              <a:t>It empowers to restrain any person from discharging a pollutant or sewage or effluent into any water body.</a:t>
            </a:r>
          </a:p>
          <a:p>
            <a:pPr lvl="1"/>
            <a:r>
              <a:rPr lang="en-IN" dirty="0" smtClean="0"/>
              <a:t>Any contravention of standards leads the person to process in penal action and sentence them from 3 months to 6 Years.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Forest Conservation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</a:p>
          <a:p>
            <a:pPr lvl="1"/>
            <a:r>
              <a:rPr lang="en-IN" dirty="0" smtClean="0"/>
              <a:t>To protect and conserve forests.</a:t>
            </a:r>
          </a:p>
          <a:p>
            <a:pPr lvl="1"/>
            <a:r>
              <a:rPr lang="en-IN" dirty="0" smtClean="0"/>
              <a:t>To ensure judicious use of forest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Forest Conservation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 of Forest Act</a:t>
            </a:r>
          </a:p>
          <a:p>
            <a:pPr lvl="1"/>
            <a:r>
              <a:rPr lang="en-IN" dirty="0" smtClean="0"/>
              <a:t>The reserve forest shall not be diverted with out the prior permission of central government.</a:t>
            </a:r>
          </a:p>
          <a:p>
            <a:pPr lvl="1"/>
            <a:r>
              <a:rPr lang="en-IN" dirty="0" smtClean="0"/>
              <a:t>The land that has been notified as forest land may not be used as non-forest activities.</a:t>
            </a:r>
          </a:p>
          <a:p>
            <a:pPr lvl="1"/>
            <a:r>
              <a:rPr lang="en-IN" dirty="0" smtClean="0"/>
              <a:t>Any illegal non-forest activity within a forest area can be immediately stopped under act.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Wildlife Protection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Objectives</a:t>
            </a:r>
          </a:p>
          <a:p>
            <a:pPr lvl="2"/>
            <a:r>
              <a:rPr lang="en-IN" dirty="0" smtClean="0"/>
              <a:t>To maintain essential ecological processes and life-supporting systems.</a:t>
            </a:r>
          </a:p>
          <a:p>
            <a:pPr lvl="2"/>
            <a:r>
              <a:rPr lang="en-IN" dirty="0" smtClean="0"/>
              <a:t>To preserve biodiversity.</a:t>
            </a:r>
          </a:p>
          <a:p>
            <a:pPr lvl="2"/>
            <a:r>
              <a:rPr lang="en-IN" dirty="0" smtClean="0"/>
              <a:t>To ensure a continuous use of species.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Wildlife Protection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Features of Act</a:t>
            </a:r>
          </a:p>
          <a:p>
            <a:pPr lvl="2"/>
            <a:r>
              <a:rPr lang="en-IN" dirty="0" smtClean="0"/>
              <a:t>The act covers the rights and non-rights of forest dwellers.</a:t>
            </a:r>
          </a:p>
          <a:p>
            <a:pPr lvl="2"/>
            <a:r>
              <a:rPr lang="en-IN" dirty="0" smtClean="0"/>
              <a:t>It provides restricted grazing in sanctuaries but prohibited in national parks.</a:t>
            </a:r>
          </a:p>
          <a:p>
            <a:pPr lvl="2"/>
            <a:r>
              <a:rPr lang="en-IN" dirty="0" smtClean="0"/>
              <a:t>It also prohibits the collection of non-timber forests.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Environment  Act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IN" sz="3200" dirty="0" smtClean="0"/>
              <a:t>Objectives</a:t>
            </a:r>
          </a:p>
          <a:p>
            <a:pPr lvl="3"/>
            <a:r>
              <a:rPr lang="en-IN" sz="2800" dirty="0" smtClean="0"/>
              <a:t>To protect and improvement of the environment.</a:t>
            </a:r>
          </a:p>
          <a:p>
            <a:pPr lvl="3"/>
            <a:r>
              <a:rPr lang="en-IN" sz="2800" dirty="0" smtClean="0"/>
              <a:t>To prevent hazards to all living creatures and property.</a:t>
            </a:r>
          </a:p>
          <a:p>
            <a:pPr lvl="3"/>
            <a:r>
              <a:rPr lang="en-IN" sz="2800" dirty="0" smtClean="0"/>
              <a:t>To maintain harmonious relationship between humans and their environment.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</TotalTime>
  <Words>354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Acts to preserve environment </vt:lpstr>
      <vt:lpstr>Important Protection Act</vt:lpstr>
      <vt:lpstr>Water Act </vt:lpstr>
      <vt:lpstr>Water Act </vt:lpstr>
      <vt:lpstr>Forest Conservation Act </vt:lpstr>
      <vt:lpstr>Forest Conservation Act </vt:lpstr>
      <vt:lpstr>Wildlife Protection Act </vt:lpstr>
      <vt:lpstr>Wildlife Protection Act </vt:lpstr>
      <vt:lpstr>Environment  Act </vt:lpstr>
      <vt:lpstr>Environment  Act </vt:lpstr>
      <vt:lpstr>Biomedical waste handling rules </vt:lpstr>
      <vt:lpstr>Eco Friendly Labelling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Act</dc:title>
  <dc:creator>raja</dc:creator>
  <cp:lastModifiedBy>raja</cp:lastModifiedBy>
  <cp:revision>18</cp:revision>
  <dcterms:created xsi:type="dcterms:W3CDTF">2016-10-06T03:59:33Z</dcterms:created>
  <dcterms:modified xsi:type="dcterms:W3CDTF">2016-10-06T05:15:54Z</dcterms:modified>
</cp:coreProperties>
</file>