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Trends</a:t>
            </a:r>
            <a:r>
              <a:rPr lang="en-US" baseline="0" dirty="0" smtClean="0"/>
              <a:t> of global population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Germany,France,Italy</c:v>
                </c:pt>
                <c:pt idx="1">
                  <c:v>Chaina</c:v>
                </c:pt>
                <c:pt idx="2">
                  <c:v>India</c:v>
                </c:pt>
                <c:pt idx="3">
                  <c:v>USSR</c:v>
                </c:pt>
                <c:pt idx="4">
                  <c:v>USA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17.690000000000001</c:v>
                </c:pt>
                <c:pt idx="1">
                  <c:v>27.72</c:v>
                </c:pt>
                <c:pt idx="2">
                  <c:v>15.53</c:v>
                </c:pt>
                <c:pt idx="3">
                  <c:v>6.05</c:v>
                </c:pt>
                <c:pt idx="4">
                  <c:v>5.04</c:v>
                </c:pt>
                <c:pt idx="5">
                  <c:v>27.97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491FD4-7D0C-4126-BC2A-53B97549E5F9}" type="datetimeFigureOut">
              <a:rPr lang="en-US" smtClean="0"/>
              <a:pPr/>
              <a:t>10/14/2016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2459F3-F043-408F-9CF9-E2F05E99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Population Growth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population explosion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Demand for food.</a:t>
            </a:r>
          </a:p>
          <a:p>
            <a:r>
              <a:rPr lang="en-IN" dirty="0" smtClean="0"/>
              <a:t>Housing Problem.</a:t>
            </a:r>
          </a:p>
          <a:p>
            <a:r>
              <a:rPr lang="en-IN" dirty="0" smtClean="0"/>
              <a:t>Pollution.</a:t>
            </a:r>
          </a:p>
          <a:p>
            <a:r>
              <a:rPr lang="en-IN" dirty="0" smtClean="0"/>
              <a:t>Scarcity of natural resources.</a:t>
            </a:r>
          </a:p>
          <a:p>
            <a:r>
              <a:rPr lang="en-IN" dirty="0" smtClean="0"/>
              <a:t>Economic </a:t>
            </a:r>
            <a:r>
              <a:rPr lang="en-IN" smtClean="0"/>
              <a:t>Implications.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 Density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expressed as the number of individuals of the population per unit area or per unit volume.</a:t>
            </a:r>
          </a:p>
          <a:p>
            <a:r>
              <a:rPr lang="en-IN" dirty="0" smtClean="0"/>
              <a:t>Factors affecting population size</a:t>
            </a:r>
          </a:p>
          <a:p>
            <a:pPr lvl="1"/>
            <a:r>
              <a:rPr lang="en-IN" dirty="0" smtClean="0"/>
              <a:t>Birth rate or Natality.</a:t>
            </a:r>
          </a:p>
          <a:p>
            <a:pPr lvl="1"/>
            <a:r>
              <a:rPr lang="en-IN" dirty="0" smtClean="0"/>
              <a:t>Death rate or Mortality.</a:t>
            </a:r>
          </a:p>
          <a:p>
            <a:pPr lvl="1"/>
            <a:r>
              <a:rPr lang="en-IN" dirty="0" smtClean="0"/>
              <a:t>Immigration.</a:t>
            </a:r>
          </a:p>
          <a:p>
            <a:pPr lvl="1"/>
            <a:r>
              <a:rPr lang="en-IN" dirty="0" smtClean="0"/>
              <a:t>Emigration.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Population Growth ( Birth : Death 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Causes of rapid population growth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rapid population growth is due to decrease in death rate and increase in birth rate.</a:t>
            </a:r>
          </a:p>
          <a:p>
            <a:r>
              <a:rPr lang="en-IN" dirty="0" smtClean="0"/>
              <a:t>The availability of antibiotics, immunisation, increased food production, clean water and air decreases the famine- related deaths and infant mortality.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Characteristics of population growth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Exponential growth</a:t>
            </a:r>
          </a:p>
          <a:p>
            <a:r>
              <a:rPr lang="en-IN" dirty="0" smtClean="0"/>
              <a:t>Doubling Time</a:t>
            </a:r>
          </a:p>
          <a:p>
            <a:pPr lvl="1"/>
            <a:r>
              <a:rPr lang="en-IN" dirty="0" smtClean="0"/>
              <a:t>Time required for a population to double its size.</a:t>
            </a:r>
          </a:p>
          <a:p>
            <a:pPr lvl="2"/>
            <a:r>
              <a:rPr lang="en-IN" dirty="0" smtClean="0"/>
              <a:t>Td ( Doubling Time ) = 70 / r</a:t>
            </a:r>
          </a:p>
          <a:p>
            <a:pPr lvl="2"/>
            <a:r>
              <a:rPr lang="en-IN" dirty="0" smtClean="0"/>
              <a:t>r = annual growth rate.</a:t>
            </a:r>
          </a:p>
          <a:p>
            <a:r>
              <a:rPr lang="en-IN" dirty="0" smtClean="0"/>
              <a:t>Infant mortality rate.</a:t>
            </a:r>
          </a:p>
          <a:p>
            <a:r>
              <a:rPr lang="en-IN" dirty="0" smtClean="0"/>
              <a:t>Total fertility rates.</a:t>
            </a:r>
          </a:p>
          <a:p>
            <a:pPr lvl="1"/>
            <a:r>
              <a:rPr lang="en-IN" dirty="0" smtClean="0"/>
              <a:t>Average no of children delivered by women in her life time.</a:t>
            </a:r>
          </a:p>
          <a:p>
            <a:r>
              <a:rPr lang="en-IN" dirty="0" smtClean="0"/>
              <a:t>Replacement level.</a:t>
            </a:r>
          </a:p>
          <a:p>
            <a:r>
              <a:rPr lang="en-IN" dirty="0" smtClean="0"/>
              <a:t>Male – Female ratio.</a:t>
            </a:r>
          </a:p>
          <a:p>
            <a:r>
              <a:rPr lang="en-IN" dirty="0" smtClean="0"/>
              <a:t>Demographic transition.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population growth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Increasing demands for food and natural resources.</a:t>
            </a:r>
          </a:p>
          <a:p>
            <a:r>
              <a:rPr lang="en-IN" dirty="0" smtClean="0"/>
              <a:t>Inadequate housing and health services.</a:t>
            </a:r>
          </a:p>
          <a:p>
            <a:r>
              <a:rPr lang="en-IN" dirty="0" smtClean="0"/>
              <a:t>Loss of agricultural lands.</a:t>
            </a:r>
          </a:p>
          <a:p>
            <a:r>
              <a:rPr lang="en-IN" dirty="0" smtClean="0"/>
              <a:t>Unemployment and socio-political unrest.</a:t>
            </a:r>
          </a:p>
          <a:p>
            <a:r>
              <a:rPr lang="en-IN" smtClean="0"/>
              <a:t>Environmental pollution.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Shapes of Population Growth</a:t>
            </a:r>
            <a:endParaRPr lang="en-IN" dirty="0"/>
          </a:p>
        </p:txBody>
      </p:sp>
      <p:pic>
        <p:nvPicPr>
          <p:cNvPr id="20482" name="Picture 2" descr="Image result for population growth sha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916629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 Explosion </a:t>
            </a:r>
            <a:endParaRPr lang="en-IN" dirty="0"/>
          </a:p>
        </p:txBody>
      </p:sp>
      <p:pic>
        <p:nvPicPr>
          <p:cNvPr id="1026" name="Picture 2" descr="Image result for population explosion po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785926"/>
            <a:ext cx="3929090" cy="4228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Population Explosion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Rapid Growth of population is known as population explosion.</a:t>
            </a:r>
          </a:p>
          <a:p>
            <a:r>
              <a:rPr lang="en-IN" dirty="0" smtClean="0"/>
              <a:t>Abnormal Growth of population.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</TotalTime>
  <Words>237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Population Growth</vt:lpstr>
      <vt:lpstr>Population Density</vt:lpstr>
      <vt:lpstr>Population Growth ( Birth : Death )</vt:lpstr>
      <vt:lpstr>Causes of rapid population growth</vt:lpstr>
      <vt:lpstr>Characteristics of population growth</vt:lpstr>
      <vt:lpstr>Problems of population growth</vt:lpstr>
      <vt:lpstr>Shapes of Population Growth</vt:lpstr>
      <vt:lpstr>Population Explosion </vt:lpstr>
      <vt:lpstr>Population Explosion </vt:lpstr>
      <vt:lpstr>Effects of population explosion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</dc:title>
  <dc:creator>raja</dc:creator>
  <cp:lastModifiedBy>raja</cp:lastModifiedBy>
  <cp:revision>8</cp:revision>
  <dcterms:created xsi:type="dcterms:W3CDTF">2016-10-06T15:39:17Z</dcterms:created>
  <dcterms:modified xsi:type="dcterms:W3CDTF">2016-10-14T07:35:02Z</dcterms:modified>
</cp:coreProperties>
</file>