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1BB6F0-B88B-4C23-B592-9563777A63AE}" type="datetimeFigureOut">
              <a:rPr lang="en-US" smtClean="0"/>
              <a:t>10/14/2016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1013AA-4C8C-4665-B390-EC18AC116C5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Family welfare Programme </a:t>
            </a:r>
            <a:endParaRPr lang="en-IN" dirty="0"/>
          </a:p>
        </p:txBody>
      </p:sp>
      <p:pic>
        <p:nvPicPr>
          <p:cNvPr id="23554" name="Picture 2" descr="Image result for Family welfare Program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500306"/>
            <a:ext cx="4010025" cy="275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Family planning programme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Family planning provides educational and clinical services that helps to choose how many children to have?</a:t>
            </a:r>
          </a:p>
          <a:p>
            <a:r>
              <a:rPr lang="en-IN" dirty="0" smtClean="0"/>
              <a:t>Provides birth spacing Information.</a:t>
            </a:r>
          </a:p>
          <a:p>
            <a:r>
              <a:rPr lang="en-IN" dirty="0" smtClean="0"/>
              <a:t>Provides birth control and health care information for pregnant women.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Objectives of Family </a:t>
            </a:r>
            <a:r>
              <a:rPr lang="en-IN" smtClean="0"/>
              <a:t>planning programme.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</TotalTime>
  <Words>45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Family welfare Programme </vt:lpstr>
      <vt:lpstr>Family planning programme</vt:lpstr>
      <vt:lpstr>Objectives of Family planning programme.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welfare Programme </dc:title>
  <dc:creator>raja</dc:creator>
  <cp:lastModifiedBy>raja</cp:lastModifiedBy>
  <cp:revision>3</cp:revision>
  <dcterms:created xsi:type="dcterms:W3CDTF">2016-10-14T04:34:32Z</dcterms:created>
  <dcterms:modified xsi:type="dcterms:W3CDTF">2016-10-14T04:40:28Z</dcterms:modified>
</cp:coreProperties>
</file>