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Environment and Human Health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Environment and Human Health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Factors affecting human health</a:t>
            </a:r>
          </a:p>
          <a:p>
            <a:pPr lvl="1"/>
            <a:r>
              <a:rPr lang="en-IN" dirty="0" smtClean="0"/>
              <a:t>Nutritional factors</a:t>
            </a:r>
          </a:p>
          <a:p>
            <a:pPr lvl="1"/>
            <a:r>
              <a:rPr lang="en-IN" dirty="0" smtClean="0"/>
              <a:t>Biological factors</a:t>
            </a:r>
          </a:p>
          <a:p>
            <a:pPr lvl="1"/>
            <a:r>
              <a:rPr lang="en-IN" dirty="0" smtClean="0"/>
              <a:t>Chemical factors</a:t>
            </a:r>
          </a:p>
          <a:p>
            <a:pPr lvl="1"/>
            <a:r>
              <a:rPr lang="en-IN" dirty="0" smtClean="0"/>
              <a:t>Psychological factors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Hazards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Physical hazards</a:t>
            </a:r>
          </a:p>
          <a:p>
            <a:pPr lvl="1"/>
            <a:r>
              <a:rPr lang="en-IN" dirty="0" smtClean="0"/>
              <a:t>Radioactive elements.</a:t>
            </a:r>
          </a:p>
          <a:p>
            <a:pPr lvl="1"/>
            <a:r>
              <a:rPr lang="en-IN" dirty="0" smtClean="0"/>
              <a:t>UV radiations.</a:t>
            </a:r>
          </a:p>
          <a:p>
            <a:pPr lvl="1"/>
            <a:r>
              <a:rPr lang="en-IN" dirty="0" smtClean="0"/>
              <a:t>Global warming.</a:t>
            </a:r>
          </a:p>
          <a:p>
            <a:pPr lvl="1"/>
            <a:r>
              <a:rPr lang="en-IN" dirty="0" smtClean="0"/>
              <a:t>CFC</a:t>
            </a:r>
          </a:p>
          <a:p>
            <a:r>
              <a:rPr lang="en-IN" dirty="0" smtClean="0"/>
              <a:t>Chemical hazards</a:t>
            </a:r>
          </a:p>
          <a:p>
            <a:pPr lvl="1"/>
            <a:r>
              <a:rPr lang="en-IN" dirty="0" smtClean="0"/>
              <a:t>Combustion of fossil fuel.</a:t>
            </a:r>
          </a:p>
          <a:p>
            <a:pPr lvl="1"/>
            <a:r>
              <a:rPr lang="en-IN" dirty="0" smtClean="0"/>
              <a:t>Industrial effluent.</a:t>
            </a:r>
          </a:p>
          <a:p>
            <a:pPr lvl="1"/>
            <a:r>
              <a:rPr lang="en-IN" dirty="0" smtClean="0"/>
              <a:t>Pesticides </a:t>
            </a:r>
          </a:p>
          <a:p>
            <a:pPr lvl="1"/>
            <a:r>
              <a:rPr lang="en-IN" dirty="0" smtClean="0"/>
              <a:t>Heavy metals.</a:t>
            </a:r>
          </a:p>
          <a:p>
            <a:r>
              <a:rPr lang="en-IN" dirty="0" smtClean="0"/>
              <a:t>Biological hazards</a:t>
            </a:r>
          </a:p>
          <a:p>
            <a:pPr lvl="1"/>
            <a:r>
              <a:rPr lang="en-IN" dirty="0" smtClean="0"/>
              <a:t>Bacteria, Virus, parasites.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NIMBY Syndrome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5400" dirty="0" smtClean="0"/>
          </a:p>
          <a:p>
            <a:endParaRPr lang="en-IN" sz="5400" dirty="0" smtClean="0"/>
          </a:p>
          <a:p>
            <a:pPr>
              <a:buNone/>
            </a:pPr>
            <a:r>
              <a:rPr lang="en-IN" sz="5400" dirty="0" smtClean="0"/>
              <a:t>“Not In My Back Yard”</a:t>
            </a:r>
            <a:endParaRPr lang="en-IN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</TotalTime>
  <Words>64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Environment and Human Health</vt:lpstr>
      <vt:lpstr>Environment and Human Health</vt:lpstr>
      <vt:lpstr>Hazards</vt:lpstr>
      <vt:lpstr>NIMBY Syndrome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and Human Health</dc:title>
  <dc:creator>raja</dc:creator>
  <cp:lastModifiedBy>raja</cp:lastModifiedBy>
  <cp:revision>20</cp:revision>
  <dcterms:created xsi:type="dcterms:W3CDTF">2016-10-16T13:13:34Z</dcterms:created>
  <dcterms:modified xsi:type="dcterms:W3CDTF">2016-10-26T05:18:13Z</dcterms:modified>
</cp:coreProperties>
</file>