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DCA8-8E49-41E7-9B62-896AD858ED82}" type="datetimeFigureOut">
              <a:rPr lang="en-US" smtClean="0"/>
              <a:t>10/25/2016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0749-A187-4155-81F1-D64E8364EA0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D89D87-1CF8-4505-9A6D-B2DD0FBCC7E4}" type="datetimeFigureOut">
              <a:rPr lang="en-US" smtClean="0"/>
              <a:pPr/>
              <a:t>10/25/2016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F7D206-90A2-49D0-8541-2ECC393CDA0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 Rights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Human rights are the fundamental rights, which are possessed by all human beings irrespective of their caste, nationality, gender and language.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Universal Declaration of Human Rights.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Human right to freedom.</a:t>
            </a:r>
          </a:p>
          <a:p>
            <a:r>
              <a:rPr lang="en-IN" dirty="0" smtClean="0"/>
              <a:t>Human right to property.</a:t>
            </a:r>
          </a:p>
          <a:p>
            <a:r>
              <a:rPr lang="en-IN" dirty="0" smtClean="0"/>
              <a:t>Human right to freedom of religion.</a:t>
            </a:r>
          </a:p>
          <a:p>
            <a:r>
              <a:rPr lang="en-IN" dirty="0" smtClean="0"/>
              <a:t>Human right to culture and education.</a:t>
            </a:r>
          </a:p>
          <a:p>
            <a:r>
              <a:rPr lang="en-IN" dirty="0" smtClean="0"/>
              <a:t>Human right to constitutional remedies.</a:t>
            </a:r>
          </a:p>
          <a:p>
            <a:r>
              <a:rPr lang="en-IN" dirty="0" smtClean="0"/>
              <a:t>Human right to equality.</a:t>
            </a:r>
          </a:p>
          <a:p>
            <a:r>
              <a:rPr lang="en-IN" dirty="0" smtClean="0"/>
              <a:t>Human right against exploitation.</a:t>
            </a:r>
          </a:p>
          <a:p>
            <a:r>
              <a:rPr lang="en-IN" dirty="0" smtClean="0"/>
              <a:t>Human right to food and environment.</a:t>
            </a:r>
          </a:p>
          <a:p>
            <a:r>
              <a:rPr lang="en-IN" dirty="0" smtClean="0"/>
              <a:t>Human right to good health.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 Education.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Types of Education</a:t>
            </a:r>
          </a:p>
          <a:p>
            <a:pPr lvl="1"/>
            <a:r>
              <a:rPr lang="en-IN" dirty="0" smtClean="0"/>
              <a:t>Formal Education.</a:t>
            </a:r>
          </a:p>
          <a:p>
            <a:pPr lvl="2"/>
            <a:r>
              <a:rPr lang="en-IN" dirty="0" smtClean="0"/>
              <a:t>Read, Write, Getting a Job.</a:t>
            </a:r>
          </a:p>
          <a:p>
            <a:pPr lvl="1"/>
            <a:r>
              <a:rPr lang="en-IN" dirty="0" smtClean="0"/>
              <a:t>Value Education.</a:t>
            </a:r>
          </a:p>
          <a:p>
            <a:pPr lvl="2"/>
            <a:r>
              <a:rPr lang="en-IN" dirty="0" smtClean="0"/>
              <a:t>Value education is an instrument used to analyse our behaviour and provide proper direction to our youths.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 of Value education.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improve integral growth of human being.</a:t>
            </a:r>
          </a:p>
          <a:p>
            <a:r>
              <a:rPr lang="en-IN" dirty="0" smtClean="0"/>
              <a:t>Create an attitude about improvement towards sustainable lifestyle.</a:t>
            </a:r>
          </a:p>
          <a:p>
            <a:r>
              <a:rPr lang="en-IN" dirty="0" smtClean="0"/>
              <a:t>To increase awareness about</a:t>
            </a:r>
          </a:p>
          <a:p>
            <a:pPr lvl="1"/>
            <a:r>
              <a:rPr lang="en-IN" dirty="0" smtClean="0"/>
              <a:t>Our cultural heritage.</a:t>
            </a:r>
          </a:p>
          <a:p>
            <a:pPr lvl="1"/>
            <a:r>
              <a:rPr lang="en-IN" dirty="0" smtClean="0"/>
              <a:t>Constitution. </a:t>
            </a:r>
          </a:p>
          <a:p>
            <a:pPr lvl="1"/>
            <a:r>
              <a:rPr lang="en-IN" dirty="0" smtClean="0"/>
              <a:t>National Integrity.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to imparting value education.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Telling.</a:t>
            </a:r>
          </a:p>
          <a:p>
            <a:r>
              <a:rPr lang="en-IN" dirty="0" smtClean="0"/>
              <a:t>Modelling.</a:t>
            </a:r>
          </a:p>
          <a:p>
            <a:r>
              <a:rPr lang="en-IN" dirty="0" smtClean="0"/>
              <a:t>Role Playing.</a:t>
            </a:r>
          </a:p>
          <a:p>
            <a:r>
              <a:rPr lang="en-IN" dirty="0" smtClean="0"/>
              <a:t>Problem solving.</a:t>
            </a:r>
          </a:p>
          <a:p>
            <a:r>
              <a:rPr lang="en-IN" dirty="0" smtClean="0"/>
              <a:t>Studying biographies of great man.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Universal values.</a:t>
            </a:r>
          </a:p>
          <a:p>
            <a:r>
              <a:rPr lang="en-IN" dirty="0" smtClean="0"/>
              <a:t>Cultural values.</a:t>
            </a:r>
          </a:p>
          <a:p>
            <a:r>
              <a:rPr lang="en-IN" dirty="0" smtClean="0"/>
              <a:t>Individual values.</a:t>
            </a:r>
          </a:p>
          <a:p>
            <a:r>
              <a:rPr lang="en-IN" dirty="0" smtClean="0"/>
              <a:t>Global values.</a:t>
            </a:r>
          </a:p>
          <a:p>
            <a:r>
              <a:rPr lang="en-IN" dirty="0" smtClean="0"/>
              <a:t>Spiritual values.</a:t>
            </a:r>
            <a:endParaRPr lang="en-IN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Solstice</vt:lpstr>
      <vt:lpstr>Human Rights</vt:lpstr>
      <vt:lpstr>Universal Declaration of Human Rights.</vt:lpstr>
      <vt:lpstr>Value Education.</vt:lpstr>
      <vt:lpstr>Objective of Value education.</vt:lpstr>
      <vt:lpstr>Methods to imparting value education.</vt:lpstr>
      <vt:lpstr>Types of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NIMBY Syndrome</dc:title>
  <dc:creator>raja</dc:creator>
  <cp:lastModifiedBy>raja</cp:lastModifiedBy>
  <cp:revision>2</cp:revision>
  <dcterms:created xsi:type="dcterms:W3CDTF">2016-10-25T05:50:49Z</dcterms:created>
  <dcterms:modified xsi:type="dcterms:W3CDTF">2016-10-25T05:54:04Z</dcterms:modified>
</cp:coreProperties>
</file>