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1FB5-3BBB-491F-8EA9-381FA519640F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9B5-1D6F-41CC-9E00-C49A8F1161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1FB5-3BBB-491F-8EA9-381FA519640F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9B5-1D6F-41CC-9E00-C49A8F1161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1FB5-3BBB-491F-8EA9-381FA519640F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9B5-1D6F-41CC-9E00-C49A8F1161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1FB5-3BBB-491F-8EA9-381FA519640F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9B5-1D6F-41CC-9E00-C49A8F1161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1FB5-3BBB-491F-8EA9-381FA519640F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9B5-1D6F-41CC-9E00-C49A8F1161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1FB5-3BBB-491F-8EA9-381FA519640F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9B5-1D6F-41CC-9E00-C49A8F1161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1FB5-3BBB-491F-8EA9-381FA519640F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9B5-1D6F-41CC-9E00-C49A8F1161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1FB5-3BBB-491F-8EA9-381FA519640F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9B5-1D6F-41CC-9E00-C49A8F1161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1FB5-3BBB-491F-8EA9-381FA519640F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9B5-1D6F-41CC-9E00-C49A8F1161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1FB5-3BBB-491F-8EA9-381FA519640F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9B5-1D6F-41CC-9E00-C49A8F1161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1FB5-3BBB-491F-8EA9-381FA519640F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9B5-1D6F-41CC-9E00-C49A8F1161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B1FB5-3BBB-491F-8EA9-381FA519640F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E9B5-1D6F-41CC-9E00-C49A8F11614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HIV/AIDS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HIV = human immunodeficiency virus</a:t>
            </a:r>
          </a:p>
          <a:p>
            <a:endParaRPr lang="en-IN" dirty="0" smtClean="0"/>
          </a:p>
          <a:p>
            <a:r>
              <a:rPr lang="en-IN" dirty="0" smtClean="0"/>
              <a:t>AIDS = acquired immune deficiency syndrome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Factors Influencing HIV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 protected Sexual intercourse with infected person.</a:t>
            </a:r>
          </a:p>
          <a:p>
            <a:r>
              <a:rPr lang="en-IN" dirty="0" smtClean="0"/>
              <a:t>Using un sterilized clinical needles.</a:t>
            </a:r>
          </a:p>
          <a:p>
            <a:r>
              <a:rPr lang="en-IN" dirty="0" smtClean="0"/>
              <a:t>Mother to child during pregnancy.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Minor Symptoms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Persistent cough for more than one month.</a:t>
            </a:r>
          </a:p>
          <a:p>
            <a:r>
              <a:rPr lang="en-IN" dirty="0" smtClean="0"/>
              <a:t>General skin disease.</a:t>
            </a:r>
          </a:p>
          <a:p>
            <a:r>
              <a:rPr lang="en-IN" dirty="0" smtClean="0"/>
              <a:t>Viral Infection.</a:t>
            </a:r>
          </a:p>
          <a:p>
            <a:r>
              <a:rPr lang="en-IN" dirty="0" smtClean="0"/>
              <a:t>Fungus infection in mouth and throat.</a:t>
            </a:r>
          </a:p>
          <a:p>
            <a:r>
              <a:rPr lang="en-IN" dirty="0" smtClean="0"/>
              <a:t>Frequent fever, headache, fatigue.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Major Symptoms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Fever for more than one month.</a:t>
            </a:r>
          </a:p>
          <a:p>
            <a:r>
              <a:rPr lang="en-IN" dirty="0" err="1" smtClean="0"/>
              <a:t>Diarrhea</a:t>
            </a:r>
            <a:r>
              <a:rPr lang="en-IN" dirty="0" smtClean="0"/>
              <a:t> for more than one month.</a:t>
            </a:r>
          </a:p>
          <a:p>
            <a:r>
              <a:rPr lang="en-IN" dirty="0" smtClean="0"/>
              <a:t>Cough &amp; TB for more than 6 months.</a:t>
            </a:r>
          </a:p>
          <a:p>
            <a:r>
              <a:rPr lang="en-IN" dirty="0" smtClean="0"/>
              <a:t>Fall of hairs from head.</a:t>
            </a:r>
          </a:p>
          <a:p>
            <a:r>
              <a:rPr lang="en-IN" dirty="0" smtClean="0"/>
              <a:t>10% of body weight get reduced within a short period.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Control and Preventive Measures.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Education.</a:t>
            </a:r>
          </a:p>
          <a:p>
            <a:r>
              <a:rPr lang="en-IN" dirty="0" smtClean="0"/>
              <a:t>Prevention of Blood borne HIV Transmission.</a:t>
            </a:r>
          </a:p>
          <a:p>
            <a:r>
              <a:rPr lang="en-IN" dirty="0" smtClean="0"/>
              <a:t>Primary Health care.</a:t>
            </a:r>
          </a:p>
          <a:p>
            <a:r>
              <a:rPr lang="en-IN" dirty="0" smtClean="0"/>
              <a:t>Counselling Service.</a:t>
            </a:r>
          </a:p>
          <a:p>
            <a:r>
              <a:rPr lang="en-IN" dirty="0" smtClean="0"/>
              <a:t>Drug Treatment.</a:t>
            </a:r>
            <a:endParaRPr lang="en-IN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Solstice</vt:lpstr>
      <vt:lpstr>HIV/AIDS</vt:lpstr>
      <vt:lpstr>Factors Influencing HIV Transformation</vt:lpstr>
      <vt:lpstr>Minor Symptoms </vt:lpstr>
      <vt:lpstr>Major Symptoms</vt:lpstr>
      <vt:lpstr>Control and Preventive Measures.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HIV/AIDS</dc:title>
  <dc:creator>raja</dc:creator>
  <cp:lastModifiedBy>raja</cp:lastModifiedBy>
  <cp:revision>2</cp:revision>
  <dcterms:created xsi:type="dcterms:W3CDTF">2016-10-25T05:52:58Z</dcterms:created>
  <dcterms:modified xsi:type="dcterms:W3CDTF">2016-10-25T05:54:16Z</dcterms:modified>
</cp:coreProperties>
</file>