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FB09-C8F8-476B-AC2A-762EE1BAD173}" type="datetimeFigureOut">
              <a:rPr lang="en-US" smtClean="0"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E335-B5CA-47A0-ACDF-E49211E0271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D89D87-1CF8-4505-9A6D-B2DD0FBCC7E4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Women welfare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aim of women welfare is to improve the status of the women by providing opportunities in education, employment and economic independence.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of Women welfare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Provide education.</a:t>
            </a:r>
          </a:p>
          <a:p>
            <a:r>
              <a:rPr lang="en-IN" dirty="0" smtClean="0"/>
              <a:t>To generate awareness about the environment.</a:t>
            </a:r>
          </a:p>
          <a:p>
            <a:r>
              <a:rPr lang="en-IN" dirty="0" smtClean="0"/>
              <a:t>To improve employment opportunities.</a:t>
            </a:r>
          </a:p>
          <a:p>
            <a:r>
              <a:rPr lang="en-IN" dirty="0" smtClean="0"/>
              <a:t>To aware problems of population.</a:t>
            </a:r>
          </a:p>
          <a:p>
            <a:r>
              <a:rPr lang="en-IN" dirty="0" smtClean="0"/>
              <a:t>To restore the dignity, status, equity, and respect for woman.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Child Welfare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Reason for child labours.</a:t>
            </a:r>
          </a:p>
          <a:p>
            <a:pPr lvl="1"/>
            <a:r>
              <a:rPr lang="en-IN" dirty="0" smtClean="0"/>
              <a:t>Poverty.</a:t>
            </a:r>
          </a:p>
          <a:p>
            <a:pPr lvl="1"/>
            <a:r>
              <a:rPr lang="en-IN" dirty="0" smtClean="0"/>
              <a:t>Want of Money.</a:t>
            </a:r>
          </a:p>
          <a:p>
            <a:r>
              <a:rPr lang="en-IN" dirty="0" smtClean="0"/>
              <a:t> Rights of the child</a:t>
            </a:r>
          </a:p>
          <a:p>
            <a:pPr lvl="1"/>
            <a:r>
              <a:rPr lang="en-IN" dirty="0" smtClean="0"/>
              <a:t>The right to survival.</a:t>
            </a:r>
          </a:p>
          <a:p>
            <a:pPr lvl="1"/>
            <a:r>
              <a:rPr lang="en-IN" dirty="0" smtClean="0"/>
              <a:t>The right to participation.</a:t>
            </a:r>
          </a:p>
          <a:p>
            <a:pPr lvl="1"/>
            <a:r>
              <a:rPr lang="en-IN" dirty="0" smtClean="0"/>
              <a:t>The right to development. </a:t>
            </a: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Solstice</vt:lpstr>
      <vt:lpstr>Women welfare</vt:lpstr>
      <vt:lpstr>Objectives of Women welfare</vt:lpstr>
      <vt:lpstr>Child Welfare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welfare</dc:title>
  <dc:creator>raja</dc:creator>
  <cp:lastModifiedBy>raja</cp:lastModifiedBy>
  <cp:revision>1</cp:revision>
  <dcterms:created xsi:type="dcterms:W3CDTF">2016-10-26T05:17:18Z</dcterms:created>
  <dcterms:modified xsi:type="dcterms:W3CDTF">2016-10-26T05:18:07Z</dcterms:modified>
</cp:coreProperties>
</file>