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F1D6029-46FE-4BF4-927F-D136977CA4C7}" type="datetimeFigureOut">
              <a:rPr lang="en-US" smtClean="0"/>
              <a:t>10/16/2016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797AAB-2142-4152-9039-F9EA8A2EA1C8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 of Information Technology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Role of IT in Environment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Software's for environmental education.</a:t>
            </a:r>
          </a:p>
          <a:p>
            <a:pPr lvl="1"/>
            <a:r>
              <a:rPr lang="en-IN" dirty="0" smtClean="0"/>
              <a:t>Remote sensing.</a:t>
            </a:r>
          </a:p>
          <a:p>
            <a:pPr lvl="2"/>
            <a:r>
              <a:rPr lang="en-IN" dirty="0" smtClean="0"/>
              <a:t>Data comes from acoustic, gravity, magnetic, electromagnetic. </a:t>
            </a:r>
          </a:p>
          <a:p>
            <a:pPr lvl="3"/>
            <a:r>
              <a:rPr lang="en-IN" dirty="0" smtClean="0"/>
              <a:t>Applications of Remote sensing.</a:t>
            </a:r>
          </a:p>
          <a:p>
            <a:pPr lvl="4"/>
            <a:r>
              <a:rPr lang="en-IN" dirty="0" smtClean="0"/>
              <a:t>In agriculture.</a:t>
            </a:r>
          </a:p>
          <a:p>
            <a:pPr lvl="4"/>
            <a:r>
              <a:rPr lang="en-IN" dirty="0" smtClean="0"/>
              <a:t>In forestry.</a:t>
            </a:r>
          </a:p>
          <a:p>
            <a:pPr lvl="4"/>
            <a:r>
              <a:rPr lang="en-IN" dirty="0" smtClean="0"/>
              <a:t>In land cover.</a:t>
            </a:r>
          </a:p>
          <a:p>
            <a:pPr lvl="4"/>
            <a:r>
              <a:rPr lang="en-IN" dirty="0" smtClean="0"/>
              <a:t>Water resources.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Software's for environmental education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Databases</a:t>
            </a:r>
          </a:p>
          <a:p>
            <a:pPr lvl="1"/>
            <a:r>
              <a:rPr lang="en-IN" dirty="0" smtClean="0"/>
              <a:t>Application of Databases</a:t>
            </a:r>
          </a:p>
          <a:p>
            <a:pPr lvl="2"/>
            <a:r>
              <a:rPr lang="en-IN" dirty="0" smtClean="0"/>
              <a:t>The ministry of environment and forest.</a:t>
            </a:r>
          </a:p>
          <a:p>
            <a:pPr lvl="3"/>
            <a:r>
              <a:rPr lang="en-IN" dirty="0" smtClean="0"/>
              <a:t>Source for various biotic community information</a:t>
            </a:r>
          </a:p>
          <a:p>
            <a:pPr lvl="3"/>
            <a:r>
              <a:rPr lang="en-IN" dirty="0" smtClean="0"/>
              <a:t>It has the information about HIV/AIDS, Malaria, Flu. </a:t>
            </a:r>
          </a:p>
          <a:p>
            <a:pPr lvl="2"/>
            <a:r>
              <a:rPr lang="en-IN" dirty="0" smtClean="0"/>
              <a:t>National management information system.</a:t>
            </a:r>
          </a:p>
          <a:p>
            <a:pPr lvl="3"/>
            <a:r>
              <a:rPr lang="en-IN" dirty="0" smtClean="0"/>
              <a:t>R &amp; D data.</a:t>
            </a:r>
          </a:p>
          <a:p>
            <a:pPr lvl="2"/>
            <a:r>
              <a:rPr lang="en-IN" dirty="0" smtClean="0"/>
              <a:t>Environmental information System.</a:t>
            </a:r>
          </a:p>
          <a:p>
            <a:pPr lvl="3"/>
            <a:r>
              <a:rPr lang="en-IN" dirty="0" smtClean="0"/>
              <a:t>Network database of 25 countries.</a:t>
            </a:r>
          </a:p>
          <a:p>
            <a:pPr lvl="4"/>
            <a:r>
              <a:rPr lang="en-IN" dirty="0" smtClean="0"/>
              <a:t>Pollution,  Clean Technologies,  Remote information,  Biodiversity.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Software's for environmental education.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Geographical Information System(GIS).</a:t>
            </a:r>
          </a:p>
          <a:p>
            <a:r>
              <a:rPr lang="en-IN" dirty="0" smtClean="0"/>
              <a:t>Satellite data.</a:t>
            </a:r>
          </a:p>
          <a:p>
            <a:r>
              <a:rPr lang="en-IN" dirty="0" smtClean="0"/>
              <a:t>World wide Web.</a:t>
            </a:r>
          </a:p>
          <a:p>
            <a:pPr lvl="1"/>
            <a:r>
              <a:rPr lang="en-IN" dirty="0" smtClean="0"/>
              <a:t>Online learning centre.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Role of IT in Human Health Protection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health service technology mainly involves three systems,</a:t>
            </a:r>
          </a:p>
          <a:p>
            <a:pPr lvl="1"/>
            <a:r>
              <a:rPr lang="en-IN" dirty="0" smtClean="0"/>
              <a:t>Finance and Accounting.</a:t>
            </a:r>
          </a:p>
          <a:p>
            <a:pPr lvl="1"/>
            <a:r>
              <a:rPr lang="en-IN" dirty="0" smtClean="0"/>
              <a:t>Pathology.</a:t>
            </a:r>
          </a:p>
          <a:p>
            <a:pPr lvl="1"/>
            <a:r>
              <a:rPr lang="en-IN" dirty="0" smtClean="0"/>
              <a:t>Patient Administration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Application of IT in Health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collection for birth and death rate.</a:t>
            </a:r>
          </a:p>
          <a:p>
            <a:r>
              <a:rPr lang="en-IN" dirty="0" smtClean="0"/>
              <a:t>Helps to doctor to monitor health of patients.</a:t>
            </a:r>
          </a:p>
          <a:p>
            <a:r>
              <a:rPr lang="en-IN" dirty="0" smtClean="0"/>
              <a:t>Online help from expert doctors.</a:t>
            </a:r>
          </a:p>
          <a:p>
            <a:r>
              <a:rPr lang="en-IN" dirty="0" smtClean="0"/>
              <a:t>Drugs and replacement is administrated successfully.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191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Role of Information Technology</vt:lpstr>
      <vt:lpstr>Role of IT in Environment Protection</vt:lpstr>
      <vt:lpstr>Software's for environmental education.</vt:lpstr>
      <vt:lpstr>Software's for environmental education.</vt:lpstr>
      <vt:lpstr>Role of IT in Human Health Protection</vt:lpstr>
      <vt:lpstr>Application of IT in Health 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Welfare</dc:title>
  <dc:creator>raja</dc:creator>
  <cp:lastModifiedBy>raja</cp:lastModifiedBy>
  <cp:revision>13</cp:revision>
  <dcterms:created xsi:type="dcterms:W3CDTF">2016-10-16T14:00:19Z</dcterms:created>
  <dcterms:modified xsi:type="dcterms:W3CDTF">2016-10-16T15:02:00Z</dcterms:modified>
</cp:coreProperties>
</file>