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3" r:id="rId11"/>
    <p:sldId id="284" r:id="rId12"/>
    <p:sldId id="281" r:id="rId13"/>
    <p:sldId id="282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890706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Odd or Even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SET number = 10</a:t>
            </a:r>
          </a:p>
          <a:p>
            <a:pPr>
              <a:buNone/>
            </a:pPr>
            <a:r>
              <a:rPr lang="en-IN" dirty="0" smtClean="0"/>
              <a:t>	COMPUTE r = number % 2</a:t>
            </a:r>
          </a:p>
          <a:p>
            <a:pPr>
              <a:buNone/>
            </a:pPr>
            <a:r>
              <a:rPr lang="en-IN" dirty="0" smtClean="0"/>
              <a:t>	IF r is equal to 0 THEN</a:t>
            </a:r>
          </a:p>
          <a:p>
            <a:pPr>
              <a:buNone/>
            </a:pPr>
            <a:r>
              <a:rPr lang="en-IN" dirty="0" smtClean="0"/>
              <a:t>		PRINT number ‘is Even’</a:t>
            </a:r>
          </a:p>
          <a:p>
            <a:pPr>
              <a:buNone/>
            </a:pPr>
            <a:r>
              <a:rPr lang="en-IN" dirty="0" smtClean="0"/>
              <a:t>	ELSE</a:t>
            </a:r>
          </a:p>
          <a:p>
            <a:pPr>
              <a:buNone/>
            </a:pPr>
            <a:r>
              <a:rPr lang="en-IN" dirty="0" smtClean="0"/>
              <a:t>		PRINT number ‘is Odd’</a:t>
            </a:r>
          </a:p>
          <a:p>
            <a:pPr>
              <a:buNone/>
            </a:pPr>
            <a:r>
              <a:rPr lang="en-IN" dirty="0" smtClean="0"/>
              <a:t>	END IF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SET p1 = -1</a:t>
            </a:r>
          </a:p>
          <a:p>
            <a:pPr>
              <a:buNone/>
            </a:pPr>
            <a:r>
              <a:rPr lang="en-IN" dirty="0" smtClean="0"/>
              <a:t>	SET p2 = 1</a:t>
            </a:r>
          </a:p>
          <a:p>
            <a:pPr>
              <a:buNone/>
            </a:pPr>
            <a:r>
              <a:rPr lang="en-IN" dirty="0" smtClean="0"/>
              <a:t>	SET c=0</a:t>
            </a:r>
          </a:p>
          <a:p>
            <a:pPr>
              <a:buNone/>
            </a:pPr>
            <a:r>
              <a:rPr lang="en-IN" dirty="0" smtClean="0"/>
              <a:t>	SET limit =5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i</a:t>
            </a:r>
            <a:r>
              <a:rPr lang="en-IN" dirty="0" smtClean="0"/>
              <a:t> = 0</a:t>
            </a:r>
          </a:p>
          <a:p>
            <a:pPr>
              <a:buNone/>
            </a:pPr>
            <a:r>
              <a:rPr lang="en-IN" dirty="0" smtClean="0"/>
              <a:t>	WHILE (</a:t>
            </a:r>
            <a:r>
              <a:rPr lang="en-IN" dirty="0" err="1" smtClean="0"/>
              <a:t>i</a:t>
            </a:r>
            <a:r>
              <a:rPr lang="en-IN" dirty="0" smtClean="0"/>
              <a:t> is less than limit)</a:t>
            </a:r>
          </a:p>
          <a:p>
            <a:pPr>
              <a:buNone/>
            </a:pPr>
            <a:r>
              <a:rPr lang="en-IN" dirty="0" smtClean="0"/>
              <a:t>		c = p1 + p2;</a:t>
            </a:r>
          </a:p>
          <a:p>
            <a:pPr>
              <a:buNone/>
            </a:pPr>
            <a:r>
              <a:rPr lang="en-IN" dirty="0" smtClean="0"/>
              <a:t>		PRINT c</a:t>
            </a:r>
          </a:p>
          <a:p>
            <a:pPr>
              <a:buNone/>
            </a:pPr>
            <a:r>
              <a:rPr lang="en-IN" dirty="0" smtClean="0"/>
              <a:t>		p1 = p2</a:t>
            </a:r>
          </a:p>
          <a:p>
            <a:pPr>
              <a:buNone/>
            </a:pPr>
            <a:r>
              <a:rPr lang="en-IN" dirty="0" smtClean="0"/>
              <a:t>		p2 = c</a:t>
            </a:r>
          </a:p>
          <a:p>
            <a:pPr>
              <a:buNone/>
            </a:pPr>
            <a:r>
              <a:rPr lang="en-IN" dirty="0" smtClean="0"/>
              <a:t>		INCREMENT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smtClean="0"/>
              <a:t>	END WHILE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STOP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Printing 10 [10 to 1]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SET limit=1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i</a:t>
            </a:r>
            <a:r>
              <a:rPr lang="en-IN" dirty="0" smtClean="0"/>
              <a:t> = 10</a:t>
            </a:r>
          </a:p>
          <a:p>
            <a:pPr>
              <a:buNone/>
            </a:pPr>
            <a:r>
              <a:rPr lang="en-IN" dirty="0" smtClean="0"/>
              <a:t>WHILE (</a:t>
            </a:r>
            <a:r>
              <a:rPr lang="en-IN" dirty="0" err="1" smtClean="0"/>
              <a:t>i</a:t>
            </a:r>
            <a:r>
              <a:rPr lang="en-IN" dirty="0" smtClean="0"/>
              <a:t> is greater than or equal to 1)</a:t>
            </a:r>
          </a:p>
          <a:p>
            <a:pPr>
              <a:buNone/>
            </a:pPr>
            <a:r>
              <a:rPr lang="en-IN" dirty="0" smtClean="0"/>
              <a:t>	PRINT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DECREMENT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STOP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Printing Sum of 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ASK ‘Enter N value’</a:t>
            </a:r>
          </a:p>
          <a:p>
            <a:pPr>
              <a:buNone/>
            </a:pPr>
            <a:r>
              <a:rPr lang="en-IN" dirty="0" smtClean="0"/>
              <a:t>READ limit</a:t>
            </a:r>
          </a:p>
          <a:p>
            <a:pPr>
              <a:buNone/>
            </a:pPr>
            <a:r>
              <a:rPr lang="en-IN" dirty="0" smtClean="0"/>
              <a:t>SET </a:t>
            </a:r>
            <a:r>
              <a:rPr lang="en-IN" dirty="0" err="1" smtClean="0"/>
              <a:t>i</a:t>
            </a:r>
            <a:r>
              <a:rPr lang="en-IN" dirty="0" smtClean="0"/>
              <a:t> = 1</a:t>
            </a:r>
          </a:p>
          <a:p>
            <a:pPr>
              <a:buNone/>
            </a:pPr>
            <a:r>
              <a:rPr lang="en-IN" dirty="0" smtClean="0"/>
              <a:t>SET sum = 0</a:t>
            </a:r>
          </a:p>
          <a:p>
            <a:pPr>
              <a:buNone/>
            </a:pPr>
            <a:r>
              <a:rPr lang="en-IN" dirty="0" smtClean="0"/>
              <a:t>WHILE (</a:t>
            </a:r>
            <a:r>
              <a:rPr lang="en-IN" dirty="0" err="1" smtClean="0"/>
              <a:t>i</a:t>
            </a:r>
            <a:r>
              <a:rPr lang="en-IN" dirty="0" smtClean="0"/>
              <a:t> is less than or equal to limit)</a:t>
            </a:r>
          </a:p>
          <a:p>
            <a:pPr>
              <a:buNone/>
            </a:pPr>
            <a:r>
              <a:rPr lang="en-IN" dirty="0" smtClean="0"/>
              <a:t>	COMPUTE sum = sum +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INCREMENT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PRINT ‘Sum of ’ limit ‘is’ sum</a:t>
            </a:r>
          </a:p>
          <a:p>
            <a:pPr>
              <a:buNone/>
            </a:pPr>
            <a:r>
              <a:rPr lang="en-IN" dirty="0" smtClean="0"/>
              <a:t>STOP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Pseudo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 smtClean="0"/>
              <a:t>Pseudocode</a:t>
            </a:r>
            <a:r>
              <a:rPr lang="en-US" dirty="0" smtClean="0"/>
              <a:t> is an informal description of the operating principle of a computer program. </a:t>
            </a:r>
          </a:p>
          <a:p>
            <a:pPr algn="just"/>
            <a:r>
              <a:rPr lang="en-US" dirty="0" smtClean="0"/>
              <a:t>It allows the designer to focus on the logic of the algorithm.</a:t>
            </a:r>
          </a:p>
          <a:p>
            <a:pPr algn="just"/>
            <a:r>
              <a:rPr lang="en-US" dirty="0" err="1" smtClean="0"/>
              <a:t>Pseudocode</a:t>
            </a:r>
            <a:r>
              <a:rPr lang="en-US" dirty="0" smtClean="0"/>
              <a:t> is used to show how a computing algorithm should and could work.</a:t>
            </a:r>
          </a:p>
          <a:p>
            <a:pPr algn="just"/>
            <a:r>
              <a:rPr lang="en-US" dirty="0" smtClean="0"/>
              <a:t>Coders often use </a:t>
            </a:r>
            <a:r>
              <a:rPr lang="en-US" dirty="0" err="1" smtClean="0"/>
              <a:t>pseudocode</a:t>
            </a:r>
            <a:r>
              <a:rPr lang="en-US" dirty="0" smtClean="0"/>
              <a:t> as an intermediate step in programming, in between the initial planning stage and the stage of writing actual, executable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one statement per line</a:t>
            </a:r>
          </a:p>
          <a:p>
            <a:r>
              <a:rPr lang="en-IN" dirty="0" smtClean="0"/>
              <a:t>Steps should be understandable</a:t>
            </a:r>
            <a:r>
              <a:rPr lang="en-US" dirty="0" smtClean="0"/>
              <a:t> and can use universal language.</a:t>
            </a:r>
          </a:p>
          <a:p>
            <a:r>
              <a:rPr lang="en-IN" dirty="0" smtClean="0"/>
              <a:t>Capitalize the Keywords</a:t>
            </a:r>
          </a:p>
          <a:p>
            <a:r>
              <a:rPr lang="en-IN" dirty="0" smtClean="0"/>
              <a:t>Indent to show hierarchy. </a:t>
            </a:r>
          </a:p>
          <a:p>
            <a:r>
              <a:rPr lang="en-IN" dirty="0" smtClean="0"/>
              <a:t>End multiple line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Keyword used in 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Input:</a:t>
            </a:r>
            <a:r>
              <a:rPr lang="en-US" dirty="0" smtClean="0"/>
              <a:t> READ, OBTAIN, GET 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 PRINT, DISPLAY, SHOW,ASK </a:t>
            </a:r>
          </a:p>
          <a:p>
            <a:r>
              <a:rPr lang="en-US" b="1" dirty="0" smtClean="0"/>
              <a:t>Compute: </a:t>
            </a:r>
            <a:r>
              <a:rPr lang="en-US" dirty="0" smtClean="0"/>
              <a:t>COMPUTE, CALCULATE, DETERMINE </a:t>
            </a:r>
          </a:p>
          <a:p>
            <a:r>
              <a:rPr lang="en-US" b="1" dirty="0" smtClean="0"/>
              <a:t>Initialize: </a:t>
            </a:r>
            <a:r>
              <a:rPr lang="en-US" dirty="0" smtClean="0"/>
              <a:t>SET, INIT </a:t>
            </a:r>
          </a:p>
          <a:p>
            <a:r>
              <a:rPr lang="en-US" b="1" dirty="0" smtClean="0"/>
              <a:t>Add one:</a:t>
            </a:r>
            <a:r>
              <a:rPr lang="en-US" dirty="0" smtClean="0"/>
              <a:t> INCREMET</a:t>
            </a:r>
          </a:p>
          <a:p>
            <a:r>
              <a:rPr lang="en-US" b="1" dirty="0" smtClean="0"/>
              <a:t>Subtract one:  </a:t>
            </a:r>
            <a:r>
              <a:rPr lang="en-US" dirty="0" smtClean="0"/>
              <a:t>DECREMENT</a:t>
            </a:r>
          </a:p>
          <a:p>
            <a:r>
              <a:rPr lang="en-US" b="1" dirty="0" smtClean="0"/>
              <a:t>Conditional:</a:t>
            </a:r>
            <a:r>
              <a:rPr lang="en-US" dirty="0" smtClean="0"/>
              <a:t> IF ELSE ..END IF</a:t>
            </a:r>
          </a:p>
          <a:p>
            <a:r>
              <a:rPr lang="en-US" b="1" dirty="0" smtClean="0"/>
              <a:t>Loop:</a:t>
            </a:r>
            <a:r>
              <a:rPr lang="en-US" dirty="0" smtClean="0"/>
              <a:t> REPEAT..UNTIL, WHILE...END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Printing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PRINT ‘Hello World’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a name and greet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READ name</a:t>
            </a:r>
          </a:p>
          <a:p>
            <a:pPr>
              <a:buNone/>
            </a:pPr>
            <a:r>
              <a:rPr lang="en-IN" dirty="0" smtClean="0"/>
              <a:t>	PRINT ‘Hello’ name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two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SET a=10</a:t>
            </a:r>
          </a:p>
          <a:p>
            <a:pPr>
              <a:buNone/>
            </a:pPr>
            <a:r>
              <a:rPr lang="en-IN" dirty="0" smtClean="0"/>
              <a:t>	SET b=20</a:t>
            </a:r>
          </a:p>
          <a:p>
            <a:pPr>
              <a:buNone/>
            </a:pPr>
            <a:r>
              <a:rPr lang="en-IN" dirty="0" smtClean="0"/>
              <a:t>	COMPUTE sum=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PRINT ‘sum is’ sum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Adding two numbers with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ASK ‘Enter a value’</a:t>
            </a:r>
          </a:p>
          <a:p>
            <a:pPr>
              <a:buNone/>
            </a:pPr>
            <a:r>
              <a:rPr lang="en-IN" dirty="0" smtClean="0"/>
              <a:t>	READ a</a:t>
            </a:r>
          </a:p>
          <a:p>
            <a:pPr>
              <a:buNone/>
            </a:pPr>
            <a:r>
              <a:rPr lang="en-IN" dirty="0" smtClean="0"/>
              <a:t>	ASK ‘Enter b value’</a:t>
            </a:r>
          </a:p>
          <a:p>
            <a:pPr>
              <a:buNone/>
            </a:pPr>
            <a:r>
              <a:rPr lang="en-IN" dirty="0" smtClean="0"/>
              <a:t>	READ b</a:t>
            </a:r>
          </a:p>
          <a:p>
            <a:pPr>
              <a:buNone/>
            </a:pPr>
            <a:r>
              <a:rPr lang="en-IN" dirty="0" smtClean="0"/>
              <a:t>	COMPUTE sum=</a:t>
            </a:r>
            <a:r>
              <a:rPr lang="en-IN" dirty="0" err="1" smtClean="0"/>
              <a:t>a+b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PRINT ‘sum is’ sum</a:t>
            </a:r>
          </a:p>
          <a:p>
            <a:pPr>
              <a:buNone/>
            </a:pPr>
            <a:r>
              <a:rPr lang="en-IN" dirty="0" smtClean="0"/>
              <a:t>STOP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Printing 10 [1 to 10]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START</a:t>
            </a:r>
          </a:p>
          <a:p>
            <a:pPr>
              <a:buNone/>
            </a:pPr>
            <a:r>
              <a:rPr lang="en-IN" dirty="0" smtClean="0"/>
              <a:t>	SET limit=10</a:t>
            </a:r>
          </a:p>
          <a:p>
            <a:pPr>
              <a:buNone/>
            </a:pPr>
            <a:r>
              <a:rPr lang="en-IN" dirty="0" smtClean="0"/>
              <a:t>	SET </a:t>
            </a:r>
            <a:r>
              <a:rPr lang="en-IN" dirty="0" err="1" smtClean="0"/>
              <a:t>i</a:t>
            </a:r>
            <a:r>
              <a:rPr lang="en-IN" dirty="0" smtClean="0"/>
              <a:t> = 1</a:t>
            </a:r>
          </a:p>
          <a:p>
            <a:pPr>
              <a:buNone/>
            </a:pPr>
            <a:r>
              <a:rPr lang="en-IN" dirty="0" smtClean="0"/>
              <a:t>	WHILE (</a:t>
            </a:r>
            <a:r>
              <a:rPr lang="en-IN" dirty="0" err="1" smtClean="0"/>
              <a:t>i</a:t>
            </a:r>
            <a:r>
              <a:rPr lang="en-IN" dirty="0" smtClean="0"/>
              <a:t> is less than or equal to 10)</a:t>
            </a:r>
          </a:p>
          <a:p>
            <a:pPr>
              <a:buNone/>
            </a:pPr>
            <a:r>
              <a:rPr lang="en-IN" dirty="0" smtClean="0"/>
              <a:t>		PRINT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	INCREMENT </a:t>
            </a:r>
            <a:r>
              <a:rPr lang="en-IN" dirty="0" err="1" smtClean="0"/>
              <a:t>i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	END WHILE</a:t>
            </a:r>
          </a:p>
          <a:p>
            <a:pPr>
              <a:buNone/>
            </a:pPr>
            <a:r>
              <a:rPr lang="en-IN" dirty="0" smtClean="0"/>
              <a:t>STOP</a:t>
            </a:r>
          </a:p>
          <a:p>
            <a:pPr>
              <a:buNone/>
            </a:pPr>
            <a:r>
              <a:rPr lang="en-IN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67</TotalTime>
  <Words>176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Py-Template</vt:lpstr>
      <vt:lpstr>GE8151 Problem Solving and Python Programming</vt:lpstr>
      <vt:lpstr>Pseudo Code </vt:lpstr>
      <vt:lpstr>Rules for Writing</vt:lpstr>
      <vt:lpstr>Keyword used in Pseudo Code</vt:lpstr>
      <vt:lpstr>Printing Hello World</vt:lpstr>
      <vt:lpstr>Get a name and greet</vt:lpstr>
      <vt:lpstr>Adding two numbers</vt:lpstr>
      <vt:lpstr>Adding two numbers with user input</vt:lpstr>
      <vt:lpstr>Printing 10 [1 to 10] Numbers</vt:lpstr>
      <vt:lpstr>Odd or Even</vt:lpstr>
      <vt:lpstr>Slide 11</vt:lpstr>
      <vt:lpstr>Printing 10 [10 to 1] Numbers</vt:lpstr>
      <vt:lpstr>Printing Sum of N Numbers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32</cp:revision>
  <dcterms:created xsi:type="dcterms:W3CDTF">2018-09-11T05:29:25Z</dcterms:created>
  <dcterms:modified xsi:type="dcterms:W3CDTF">2018-09-15T08:14:26Z</dcterms:modified>
</cp:coreProperties>
</file>