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dirty="0" smtClean="0"/>
              <a:t>Problem Solving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Understand the problem</a:t>
            </a:r>
          </a:p>
          <a:p>
            <a:r>
              <a:rPr lang="en-IN" dirty="0" smtClean="0"/>
              <a:t>Decision-making on</a:t>
            </a:r>
          </a:p>
          <a:p>
            <a:pPr lvl="1"/>
            <a:r>
              <a:rPr lang="en-IN" dirty="0" smtClean="0"/>
              <a:t>Capabilities of Computational devices.</a:t>
            </a:r>
          </a:p>
          <a:p>
            <a:pPr lvl="1"/>
            <a:r>
              <a:rPr lang="en-IN" dirty="0" smtClean="0"/>
              <a:t>Choosing either exact or approximate problem solving method.</a:t>
            </a:r>
          </a:p>
          <a:p>
            <a:pPr lvl="1"/>
            <a:r>
              <a:rPr lang="en-IN" dirty="0" smtClean="0"/>
              <a:t>Appropriate data structure to be used.</a:t>
            </a:r>
          </a:p>
          <a:p>
            <a:pPr lvl="1"/>
            <a:r>
              <a:rPr lang="en-IN" dirty="0" smtClean="0"/>
              <a:t>Algorithmic design techniques</a:t>
            </a:r>
          </a:p>
          <a:p>
            <a:r>
              <a:rPr lang="en-IN" dirty="0" smtClean="0"/>
              <a:t>Methods to represent algorithm</a:t>
            </a:r>
          </a:p>
          <a:p>
            <a:r>
              <a:rPr lang="en-IN" dirty="0" smtClean="0"/>
              <a:t>Verify an algorithm</a:t>
            </a:r>
          </a:p>
          <a:p>
            <a:r>
              <a:rPr lang="en-IN" dirty="0" smtClean="0"/>
              <a:t>Checking performance of algorithm.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1" indent="-285750" algn="ctr" rtl="0">
              <a:spcBef>
                <a:spcPct val="20000"/>
              </a:spcBef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Algorithmic Design </a:t>
            </a:r>
            <a:r>
              <a:rPr lang="en-IN" sz="3600" kern="1200" dirty="0" smtClean="0">
                <a:solidFill>
                  <a:prstClr val="black"/>
                </a:solidFill>
                <a:latin typeface="Cambria" pitchFamily="18" charset="0"/>
                <a:ea typeface="+mn-ea"/>
                <a:cs typeface="+mn-cs"/>
              </a:rPr>
              <a:t>Technique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Brute Force Approach</a:t>
            </a:r>
          </a:p>
          <a:p>
            <a:r>
              <a:rPr lang="en-IN" dirty="0" smtClean="0"/>
              <a:t>Divide and Conquer</a:t>
            </a:r>
          </a:p>
          <a:p>
            <a:r>
              <a:rPr lang="en-IN" dirty="0" smtClean="0"/>
              <a:t>Dynamic Programming</a:t>
            </a:r>
          </a:p>
          <a:p>
            <a:r>
              <a:rPr lang="en-IN" dirty="0" smtClean="0"/>
              <a:t>Greedy Technique</a:t>
            </a:r>
          </a:p>
          <a:p>
            <a:r>
              <a:rPr lang="en-IN" dirty="0" smtClean="0"/>
              <a:t>Backtracking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Checking Performance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</a:t>
            </a:r>
            <a:r>
              <a:rPr lang="en-IN" dirty="0" smtClean="0"/>
              <a:t>Complexity</a:t>
            </a:r>
          </a:p>
          <a:p>
            <a:r>
              <a:rPr lang="en-IN" dirty="0" smtClean="0"/>
              <a:t>Space Complexity</a:t>
            </a:r>
          </a:p>
          <a:p>
            <a:r>
              <a:rPr lang="en-IN" dirty="0" smtClean="0"/>
              <a:t>Simplicity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used to check the performance of algorithm with depending any programming language.</a:t>
            </a:r>
          </a:p>
          <a:p>
            <a:r>
              <a:rPr lang="en-IN" dirty="0" smtClean="0"/>
              <a:t>We have verity of sorting algorithm with different performance index.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Sorting </a:t>
            </a:r>
          </a:p>
          <a:p>
            <a:pPr lvl="2"/>
            <a:r>
              <a:rPr lang="en-IN" dirty="0" smtClean="0"/>
              <a:t>Bubble Sort</a:t>
            </a:r>
          </a:p>
          <a:p>
            <a:pPr lvl="2"/>
            <a:r>
              <a:rPr lang="en-IN" dirty="0" smtClean="0"/>
              <a:t>Quick Sort</a:t>
            </a:r>
          </a:p>
          <a:p>
            <a:pPr lvl="2"/>
            <a:r>
              <a:rPr lang="en-IN" dirty="0" smtClean="0"/>
              <a:t>Selection Sort</a:t>
            </a:r>
          </a:p>
          <a:p>
            <a:pPr lvl="2"/>
            <a:r>
              <a:rPr lang="en-IN" dirty="0" smtClean="0"/>
              <a:t>Merge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Performance of algorithm is affected by data.</a:t>
            </a:r>
          </a:p>
          <a:p>
            <a:r>
              <a:rPr lang="en-IN" dirty="0" smtClean="0"/>
              <a:t>Based on the data there are three case of analysis</a:t>
            </a:r>
            <a:endParaRPr lang="en-IN" dirty="0" smtClean="0"/>
          </a:p>
          <a:p>
            <a:pPr lvl="1"/>
            <a:r>
              <a:rPr lang="en-IN" dirty="0" smtClean="0"/>
              <a:t>Best Case</a:t>
            </a:r>
          </a:p>
          <a:p>
            <a:pPr lvl="1"/>
            <a:r>
              <a:rPr lang="en-IN" dirty="0" smtClean="0"/>
              <a:t>Average Case</a:t>
            </a:r>
          </a:p>
          <a:p>
            <a:pPr lvl="1"/>
            <a:r>
              <a:rPr lang="en-IN" dirty="0" smtClean="0"/>
              <a:t>Worst Case</a:t>
            </a:r>
          </a:p>
          <a:p>
            <a:r>
              <a:rPr lang="en-IN" dirty="0" smtClean="0"/>
              <a:t>All algorithms will be tested for worst case scenarios.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Worst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 of the time consumed for algorithm for worst cases.</a:t>
            </a:r>
          </a:p>
          <a:p>
            <a:r>
              <a:rPr lang="en-IN" dirty="0" smtClean="0"/>
              <a:t>Most of the algorithm perform same for best cases.</a:t>
            </a:r>
          </a:p>
          <a:p>
            <a:r>
              <a:rPr lang="en-IN" dirty="0" smtClean="0"/>
              <a:t>It is not easy to compute average case.</a:t>
            </a:r>
          </a:p>
          <a:p>
            <a:r>
              <a:rPr lang="en-IN" dirty="0" smtClean="0"/>
              <a:t>With the help of worst, We can determine upper bound on </a:t>
            </a:r>
            <a:r>
              <a:rPr lang="en-IN" dirty="0" err="1" smtClean="0"/>
              <a:t>performace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very simple approach towards solving the problem.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Selection Sort</a:t>
            </a:r>
          </a:p>
          <a:p>
            <a:pPr lvl="1"/>
            <a:r>
              <a:rPr lang="en-IN" dirty="0" smtClean="0"/>
              <a:t>Bubble sort</a:t>
            </a:r>
          </a:p>
          <a:p>
            <a:pPr lvl="1"/>
            <a:r>
              <a:rPr lang="en-IN" dirty="0" smtClean="0"/>
              <a:t>Sequential Search</a:t>
            </a:r>
          </a:p>
          <a:p>
            <a:pPr lvl="1"/>
            <a:r>
              <a:rPr lang="en-IN" dirty="0" smtClean="0"/>
              <a:t>Travelling Salesman Problem</a:t>
            </a:r>
          </a:p>
          <a:p>
            <a:pPr lvl="1"/>
            <a:r>
              <a:rPr lang="en-IN" dirty="0" smtClean="0"/>
              <a:t>Knapsack Problem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 smtClean="0"/>
              <a:t>Guessing an Integer Number in Range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127</TotalTime>
  <Words>269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Py-Template</vt:lpstr>
      <vt:lpstr>Problem Solving and Python Programming</vt:lpstr>
      <vt:lpstr>Algorithmic Problem Solving</vt:lpstr>
      <vt:lpstr>Algorithmic Design Technique</vt:lpstr>
      <vt:lpstr>Checking Performance of Algorithm</vt:lpstr>
      <vt:lpstr>Analysis of Algorithm</vt:lpstr>
      <vt:lpstr>Worst Case Analysis</vt:lpstr>
      <vt:lpstr>Why Worst Case </vt:lpstr>
      <vt:lpstr>Brute Force Approach</vt:lpstr>
      <vt:lpstr>Guessing an Integer Number in Range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64</cp:revision>
  <dcterms:created xsi:type="dcterms:W3CDTF">2018-09-11T05:29:25Z</dcterms:created>
  <dcterms:modified xsi:type="dcterms:W3CDTF">2018-09-15T09:20:28Z</dcterms:modified>
</cp:coreProperties>
</file>