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25" autoAdjust="0"/>
  </p:normalViewPr>
  <p:slideViewPr>
    <p:cSldViewPr>
      <p:cViewPr>
        <p:scale>
          <a:sx n="91" d="100"/>
          <a:sy n="91" d="100"/>
        </p:scale>
        <p:origin x="-1440" y="6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A6DBA-123F-41B1-BB6A-7CB83357C6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150"/>
          <p:cNvSpPr/>
          <p:nvPr/>
        </p:nvSpPr>
        <p:spPr>
          <a:xfrm>
            <a:off x="2841865" y="238092"/>
            <a:ext cx="845976" cy="3516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start</a:t>
            </a:r>
            <a:endParaRPr lang="en-US" sz="1200" dirty="0"/>
          </a:p>
        </p:txBody>
      </p:sp>
      <p:cxnSp>
        <p:nvCxnSpPr>
          <p:cNvPr id="160" name="Straight Arrow Connector 159"/>
          <p:cNvCxnSpPr>
            <a:stCxn id="151" idx="4"/>
            <a:endCxn id="34" idx="1"/>
          </p:cNvCxnSpPr>
          <p:nvPr/>
        </p:nvCxnSpPr>
        <p:spPr>
          <a:xfrm rot="5400000">
            <a:off x="3153684" y="698426"/>
            <a:ext cx="219895" cy="2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23" idx="2"/>
            <a:endCxn id="34" idx="5"/>
          </p:cNvCxnSpPr>
          <p:nvPr/>
        </p:nvCxnSpPr>
        <p:spPr>
          <a:xfrm rot="10800000">
            <a:off x="3939096" y="994263"/>
            <a:ext cx="1654065" cy="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ata 33"/>
          <p:cNvSpPr/>
          <p:nvPr/>
        </p:nvSpPr>
        <p:spPr>
          <a:xfrm>
            <a:off x="2416551" y="809596"/>
            <a:ext cx="1691716" cy="369332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read data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34" idx="4"/>
            <a:endCxn id="25" idx="0"/>
          </p:cNvCxnSpPr>
          <p:nvPr/>
        </p:nvCxnSpPr>
        <p:spPr>
          <a:xfrm rot="16200000" flipH="1">
            <a:off x="3166415" y="1274921"/>
            <a:ext cx="202172" cy="1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561234" y="4218528"/>
            <a:ext cx="1435010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count = count + 1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1928802" y="3071328"/>
            <a:ext cx="2690090" cy="95297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word matches with current word</a:t>
            </a:r>
          </a:p>
          <a:p>
            <a:pPr algn="ctr"/>
            <a:r>
              <a:rPr lang="en-IN" sz="1200" dirty="0" smtClean="0"/>
              <a:t>?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59" idx="2"/>
            <a:endCxn id="58" idx="0"/>
          </p:cNvCxnSpPr>
          <p:nvPr/>
        </p:nvCxnSpPr>
        <p:spPr>
          <a:xfrm rot="16200000" flipH="1">
            <a:off x="3179182" y="4118971"/>
            <a:ext cx="194222" cy="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85926" y="4095744"/>
            <a:ext cx="4578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True</a:t>
            </a:r>
            <a:endParaRPr lang="en-US" sz="1200" i="1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593160" y="536486"/>
            <a:ext cx="785818" cy="92869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prstClr val="black"/>
                </a:solidFill>
              </a:rPr>
              <a:t>Input</a:t>
            </a:r>
          </a:p>
          <a:p>
            <a:pPr algn="ctr"/>
            <a:r>
              <a:rPr lang="en-IN" sz="1200" dirty="0" smtClean="0">
                <a:solidFill>
                  <a:prstClr val="black"/>
                </a:solidFill>
              </a:rPr>
              <a:t>file</a:t>
            </a:r>
            <a:endParaRPr lang="en-US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1498042" y="1381100"/>
            <a:ext cx="3549104" cy="500066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err="1" smtClean="0"/>
              <a:t>word_list</a:t>
            </a:r>
            <a:r>
              <a:rPr lang="en-IN" sz="1200" dirty="0" smtClean="0"/>
              <a:t>= Call data with split function 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487664" y="2075388"/>
            <a:ext cx="1571660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get current word 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1928802" y="4738686"/>
            <a:ext cx="2690090" cy="66722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list has more words</a:t>
            </a:r>
          </a:p>
          <a:p>
            <a:pPr algn="ctr"/>
            <a:r>
              <a:rPr lang="en-IN" sz="1200" dirty="0" smtClean="0"/>
              <a:t>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071702" y="2595546"/>
            <a:ext cx="2428868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compare to next word</a:t>
            </a:r>
          </a:p>
        </p:txBody>
      </p:sp>
      <p:cxnSp>
        <p:nvCxnSpPr>
          <p:cNvPr id="31" name="Elbow Connector 77"/>
          <p:cNvCxnSpPr>
            <a:stCxn id="22" idx="1"/>
            <a:endCxn id="24" idx="1"/>
          </p:cNvCxnSpPr>
          <p:nvPr/>
        </p:nvCxnSpPr>
        <p:spPr>
          <a:xfrm rot="10800000" flipH="1">
            <a:off x="1928802" y="2784187"/>
            <a:ext cx="142900" cy="2288112"/>
          </a:xfrm>
          <a:prstGeom prst="bentConnector3">
            <a:avLst>
              <a:gd name="adj1" fmla="val -15997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07914" y="9525032"/>
            <a:ext cx="714380" cy="3516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stop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107" idx="2"/>
            <a:endCxn id="46" idx="0"/>
          </p:cNvCxnSpPr>
          <p:nvPr/>
        </p:nvCxnSpPr>
        <p:spPr>
          <a:xfrm rot="5400000">
            <a:off x="3214672" y="6871342"/>
            <a:ext cx="122784" cy="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8" idx="2"/>
            <a:endCxn id="22" idx="0"/>
          </p:cNvCxnSpPr>
          <p:nvPr/>
        </p:nvCxnSpPr>
        <p:spPr>
          <a:xfrm rot="5400000">
            <a:off x="3204855" y="4664802"/>
            <a:ext cx="142876" cy="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Decision 46"/>
          <p:cNvSpPr/>
          <p:nvPr/>
        </p:nvSpPr>
        <p:spPr>
          <a:xfrm>
            <a:off x="4572008" y="3667116"/>
            <a:ext cx="1547130" cy="66722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new word</a:t>
            </a:r>
          </a:p>
          <a:p>
            <a:pPr algn="ctr"/>
            <a:r>
              <a:rPr lang="en-IN" sz="1200" dirty="0" smtClean="0"/>
              <a:t>?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637196" y="4452934"/>
            <a:ext cx="1435010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count = 1</a:t>
            </a:r>
          </a:p>
        </p:txBody>
      </p:sp>
      <p:cxnSp>
        <p:nvCxnSpPr>
          <p:cNvPr id="49" name="Elbow Connector 77"/>
          <p:cNvCxnSpPr>
            <a:stCxn id="59" idx="3"/>
            <a:endCxn id="47" idx="0"/>
          </p:cNvCxnSpPr>
          <p:nvPr/>
        </p:nvCxnSpPr>
        <p:spPr>
          <a:xfrm>
            <a:off x="4618892" y="3547817"/>
            <a:ext cx="726681" cy="119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2"/>
            <a:endCxn id="48" idx="0"/>
          </p:cNvCxnSpPr>
          <p:nvPr/>
        </p:nvCxnSpPr>
        <p:spPr>
          <a:xfrm rot="16200000" flipH="1">
            <a:off x="5290841" y="4389074"/>
            <a:ext cx="118592" cy="9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77"/>
          <p:cNvCxnSpPr>
            <a:stCxn id="47" idx="3"/>
            <a:endCxn id="69" idx="6"/>
          </p:cNvCxnSpPr>
          <p:nvPr/>
        </p:nvCxnSpPr>
        <p:spPr>
          <a:xfrm flipH="1">
            <a:off x="5530100" y="4000729"/>
            <a:ext cx="589038" cy="1070597"/>
          </a:xfrm>
          <a:prstGeom prst="bentConnector3">
            <a:avLst>
              <a:gd name="adj1" fmla="val -3880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72910" y="4895521"/>
            <a:ext cx="357190" cy="3516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Arrow Connector 71"/>
          <p:cNvCxnSpPr>
            <a:stCxn id="48" idx="2"/>
            <a:endCxn id="69" idx="0"/>
          </p:cNvCxnSpPr>
          <p:nvPr/>
        </p:nvCxnSpPr>
        <p:spPr>
          <a:xfrm rot="5400000">
            <a:off x="5320451" y="4861270"/>
            <a:ext cx="65305" cy="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2"/>
            <a:endCxn id="59" idx="0"/>
          </p:cNvCxnSpPr>
          <p:nvPr/>
        </p:nvCxnSpPr>
        <p:spPr>
          <a:xfrm rot="5400000">
            <a:off x="3230742" y="3015934"/>
            <a:ext cx="98500" cy="1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5" idx="2"/>
            <a:endCxn id="21" idx="0"/>
          </p:cNvCxnSpPr>
          <p:nvPr/>
        </p:nvCxnSpPr>
        <p:spPr>
          <a:xfrm rot="16200000" flipH="1">
            <a:off x="3175933" y="1977827"/>
            <a:ext cx="194222" cy="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1" idx="2"/>
            <a:endCxn id="24" idx="0"/>
          </p:cNvCxnSpPr>
          <p:nvPr/>
        </p:nvCxnSpPr>
        <p:spPr>
          <a:xfrm rot="16200000" flipH="1">
            <a:off x="3208377" y="2517787"/>
            <a:ext cx="142876" cy="1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Decision 94"/>
          <p:cNvSpPr/>
          <p:nvPr/>
        </p:nvSpPr>
        <p:spPr>
          <a:xfrm>
            <a:off x="1928802" y="5500220"/>
            <a:ext cx="2690090" cy="66722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all words compared</a:t>
            </a:r>
          </a:p>
          <a:p>
            <a:pPr algn="ctr"/>
            <a:r>
              <a:rPr lang="en-IN" sz="1200" dirty="0" smtClean="0"/>
              <a:t>? 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142852" y="4524372"/>
            <a:ext cx="1435010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move to next word</a:t>
            </a:r>
          </a:p>
        </p:txBody>
      </p:sp>
      <p:cxnSp>
        <p:nvCxnSpPr>
          <p:cNvPr id="98" name="Elbow Connector 77"/>
          <p:cNvCxnSpPr>
            <a:stCxn id="95" idx="1"/>
            <a:endCxn id="97" idx="2"/>
          </p:cNvCxnSpPr>
          <p:nvPr/>
        </p:nvCxnSpPr>
        <p:spPr>
          <a:xfrm rot="10800000">
            <a:off x="860358" y="4901655"/>
            <a:ext cx="1068445" cy="9321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77"/>
          <p:cNvCxnSpPr>
            <a:stCxn id="97" idx="0"/>
            <a:endCxn id="21" idx="1"/>
          </p:cNvCxnSpPr>
          <p:nvPr/>
        </p:nvCxnSpPr>
        <p:spPr>
          <a:xfrm rot="5400000" flipH="1" flipV="1">
            <a:off x="543839" y="2580548"/>
            <a:ext cx="2260343" cy="16273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2" idx="2"/>
            <a:endCxn id="95" idx="0"/>
          </p:cNvCxnSpPr>
          <p:nvPr/>
        </p:nvCxnSpPr>
        <p:spPr>
          <a:xfrm rot="5400000">
            <a:off x="3226693" y="5453066"/>
            <a:ext cx="943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owchart: Predefined Process 106"/>
          <p:cNvSpPr/>
          <p:nvPr/>
        </p:nvSpPr>
        <p:spPr>
          <a:xfrm>
            <a:off x="1050526" y="6310322"/>
            <a:ext cx="4451952" cy="500066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err="1" smtClean="0"/>
              <a:t>max_count</a:t>
            </a:r>
            <a:r>
              <a:rPr lang="en-IN" sz="1200" dirty="0" smtClean="0"/>
              <a:t> = find maximum values of all counts  </a:t>
            </a:r>
            <a:endParaRPr lang="en-US" sz="1200" dirty="0"/>
          </a:p>
        </p:txBody>
      </p:sp>
      <p:cxnSp>
        <p:nvCxnSpPr>
          <p:cNvPr id="108" name="Straight Arrow Connector 107"/>
          <p:cNvCxnSpPr>
            <a:stCxn id="69" idx="2"/>
            <a:endCxn id="22" idx="3"/>
          </p:cNvCxnSpPr>
          <p:nvPr/>
        </p:nvCxnSpPr>
        <p:spPr>
          <a:xfrm rot="10800000" flipV="1">
            <a:off x="4618892" y="5071325"/>
            <a:ext cx="554018" cy="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5" idx="2"/>
            <a:endCxn id="107" idx="0"/>
          </p:cNvCxnSpPr>
          <p:nvPr/>
        </p:nvCxnSpPr>
        <p:spPr>
          <a:xfrm rot="16200000" flipH="1">
            <a:off x="3203736" y="6237556"/>
            <a:ext cx="142876" cy="2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Decision 116"/>
          <p:cNvSpPr/>
          <p:nvPr/>
        </p:nvSpPr>
        <p:spPr>
          <a:xfrm>
            <a:off x="1930934" y="8795878"/>
            <a:ext cx="2690090" cy="66722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list has more words</a:t>
            </a:r>
          </a:p>
          <a:p>
            <a:pPr algn="ctr"/>
            <a:r>
              <a:rPr lang="en-IN" sz="1200" dirty="0" smtClean="0"/>
              <a:t>?</a:t>
            </a:r>
          </a:p>
        </p:txBody>
      </p:sp>
      <p:sp>
        <p:nvSpPr>
          <p:cNvPr id="119" name="Flowchart: Decision 118"/>
          <p:cNvSpPr/>
          <p:nvPr/>
        </p:nvSpPr>
        <p:spPr>
          <a:xfrm>
            <a:off x="1926670" y="7453330"/>
            <a:ext cx="2690090" cy="59578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count = </a:t>
            </a:r>
            <a:r>
              <a:rPr lang="en-IN" sz="1200" dirty="0" err="1" smtClean="0"/>
              <a:t>max_count</a:t>
            </a:r>
            <a:endParaRPr lang="en-IN" sz="1200" dirty="0" smtClean="0"/>
          </a:p>
          <a:p>
            <a:pPr algn="ctr"/>
            <a:r>
              <a:rPr lang="en-IN" sz="1200" dirty="0" smtClean="0"/>
              <a:t>?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22054" y="6933172"/>
            <a:ext cx="3307144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get current word along with count value</a:t>
            </a:r>
          </a:p>
        </p:txBody>
      </p:sp>
      <p:cxnSp>
        <p:nvCxnSpPr>
          <p:cNvPr id="53" name="Straight Arrow Connector 52"/>
          <p:cNvCxnSpPr>
            <a:stCxn id="46" idx="2"/>
            <a:endCxn id="119" idx="0"/>
          </p:cNvCxnSpPr>
          <p:nvPr/>
        </p:nvCxnSpPr>
        <p:spPr>
          <a:xfrm rot="5400000">
            <a:off x="3202233" y="7379937"/>
            <a:ext cx="142876" cy="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isplay 55"/>
          <p:cNvSpPr/>
          <p:nvPr/>
        </p:nvSpPr>
        <p:spPr>
          <a:xfrm>
            <a:off x="2674712" y="8167710"/>
            <a:ext cx="1190770" cy="500066"/>
          </a:xfrm>
          <a:prstGeom prst="flowChartDisplay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word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119" idx="2"/>
            <a:endCxn id="56" idx="0"/>
          </p:cNvCxnSpPr>
          <p:nvPr/>
        </p:nvCxnSpPr>
        <p:spPr>
          <a:xfrm rot="5400000">
            <a:off x="3211610" y="8107605"/>
            <a:ext cx="118592" cy="1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117" idx="0"/>
          </p:cNvCxnSpPr>
          <p:nvPr/>
        </p:nvCxnSpPr>
        <p:spPr>
          <a:xfrm rot="16200000" flipH="1">
            <a:off x="3208987" y="8728886"/>
            <a:ext cx="128102" cy="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7" idx="2"/>
            <a:endCxn id="36" idx="0"/>
          </p:cNvCxnSpPr>
          <p:nvPr/>
        </p:nvCxnSpPr>
        <p:spPr>
          <a:xfrm rot="5400000">
            <a:off x="3239578" y="9488631"/>
            <a:ext cx="61928" cy="10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65854" y="8167710"/>
            <a:ext cx="1435010" cy="377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1200" dirty="0" smtClean="0"/>
              <a:t>move to next word</a:t>
            </a:r>
          </a:p>
        </p:txBody>
      </p:sp>
      <p:cxnSp>
        <p:nvCxnSpPr>
          <p:cNvPr id="74" name="Elbow Connector 77"/>
          <p:cNvCxnSpPr>
            <a:stCxn id="117" idx="1"/>
            <a:endCxn id="73" idx="2"/>
          </p:cNvCxnSpPr>
          <p:nvPr/>
        </p:nvCxnSpPr>
        <p:spPr>
          <a:xfrm rot="10800000">
            <a:off x="883360" y="8544993"/>
            <a:ext cx="1047575" cy="5844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0"/>
            <a:endCxn id="46" idx="1"/>
          </p:cNvCxnSpPr>
          <p:nvPr/>
        </p:nvCxnSpPr>
        <p:spPr>
          <a:xfrm rot="5400000" flipH="1" flipV="1">
            <a:off x="729758" y="7275415"/>
            <a:ext cx="1045897" cy="738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77"/>
          <p:cNvCxnSpPr>
            <a:stCxn id="119" idx="3"/>
            <a:endCxn id="117" idx="3"/>
          </p:cNvCxnSpPr>
          <p:nvPr/>
        </p:nvCxnSpPr>
        <p:spPr>
          <a:xfrm>
            <a:off x="4616760" y="7751224"/>
            <a:ext cx="4264" cy="1378267"/>
          </a:xfrm>
          <a:prstGeom prst="bentConnector3">
            <a:avLst>
              <a:gd name="adj1" fmla="val 546116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76" y="3881430"/>
            <a:ext cx="4578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True</a:t>
            </a:r>
            <a:endParaRPr lang="en-US" sz="12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4757132" y="3238488"/>
            <a:ext cx="499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False</a:t>
            </a:r>
            <a:endParaRPr lang="en-US" sz="12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5643578" y="4167182"/>
            <a:ext cx="4578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True</a:t>
            </a:r>
            <a:endParaRPr lang="en-US" sz="12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3714752" y="5310190"/>
            <a:ext cx="499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False</a:t>
            </a:r>
            <a:endParaRPr lang="en-US" sz="12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3786190" y="6024570"/>
            <a:ext cx="4578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True</a:t>
            </a:r>
            <a:endParaRPr lang="en-US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3929066" y="7953396"/>
            <a:ext cx="4578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True</a:t>
            </a:r>
            <a:endParaRPr lang="en-US" sz="12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14422" y="8739214"/>
            <a:ext cx="4578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True</a:t>
            </a:r>
            <a:endParaRPr lang="en-US" sz="12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71546" y="5453066"/>
            <a:ext cx="499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False</a:t>
            </a:r>
            <a:endParaRPr lang="en-US" sz="12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6072206" y="3667116"/>
            <a:ext cx="499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False</a:t>
            </a:r>
            <a:endParaRPr lang="en-US" sz="12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786190" y="9310718"/>
            <a:ext cx="499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False</a:t>
            </a:r>
            <a:endParaRPr lang="en-US" sz="12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929198" y="8524900"/>
            <a:ext cx="4999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200" i="1" dirty="0" smtClean="0"/>
              <a:t>False</a:t>
            </a:r>
            <a:endParaRPr lang="en-US" sz="1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157</Words>
  <Application>Microsoft Office PowerPoint</Application>
  <PresentationFormat>A4 Paper (210x297 mm)</PresentationFormat>
  <Paragraphs>73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IT Department</cp:lastModifiedBy>
  <cp:revision>241</cp:revision>
  <dcterms:created xsi:type="dcterms:W3CDTF">2018-09-10T06:35:05Z</dcterms:created>
  <dcterms:modified xsi:type="dcterms:W3CDTF">2019-07-25T09:16:11Z</dcterms:modified>
</cp:coreProperties>
</file>