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60" r:id="rId4"/>
    <p:sldId id="259" r:id="rId5"/>
    <p:sldId id="256" r:id="rId6"/>
    <p:sldId id="261" r:id="rId7"/>
    <p:sldId id="275" r:id="rId8"/>
    <p:sldId id="263" r:id="rId9"/>
    <p:sldId id="264" r:id="rId10"/>
    <p:sldId id="265" r:id="rId11"/>
    <p:sldId id="267" r:id="rId12"/>
    <p:sldId id="273" r:id="rId13"/>
    <p:sldId id="272" r:id="rId14"/>
    <p:sldId id="279" r:id="rId1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980" y="4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26" y="2095480"/>
            <a:ext cx="2428892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flag = 1</a:t>
            </a:r>
          </a:p>
          <a:p>
            <a:pPr algn="ctr"/>
            <a:r>
              <a:rPr lang="en-IN" dirty="0" smtClean="0"/>
              <a:t>J = j + 1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331" y="3738554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7331" y="452437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 </a:t>
            </a:r>
            <a:r>
              <a:rPr lang="en-IN" dirty="0" err="1" smtClean="0"/>
              <a:t>i</a:t>
            </a:r>
            <a:r>
              <a:rPr lang="en-IN" dirty="0" smtClean="0"/>
              <a:t> + 1, j = j + 1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2307610" y="8382024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4000" y="7167578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</a:t>
            </a:r>
            <a:r>
              <a:rPr lang="en-IN" dirty="0" err="1" smtClean="0"/>
              <a:t>temp_cards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85708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2"/>
            <a:endCxn id="8" idx="0"/>
          </p:cNvCxnSpPr>
          <p:nvPr/>
        </p:nvCxnSpPr>
        <p:spPr>
          <a:xfrm rot="16200000" flipH="1">
            <a:off x="2830111" y="6980648"/>
            <a:ext cx="357190" cy="1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 rot="5400000">
            <a:off x="2894499" y="90249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1357298" y="5310190"/>
            <a:ext cx="3286148" cy="15001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  &lt; </a:t>
            </a:r>
            <a:r>
              <a:rPr lang="en-IN" dirty="0" err="1" smtClean="0"/>
              <a:t>length_of_my_cards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39954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773622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072206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28604" y="1311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59" name="Elbow Connector 77"/>
          <p:cNvCxnSpPr>
            <a:stCxn id="56" idx="4"/>
            <a:endCxn id="5" idx="3"/>
          </p:cNvCxnSpPr>
          <p:nvPr/>
        </p:nvCxnSpPr>
        <p:spPr>
          <a:xfrm rot="5400000">
            <a:off x="4214819" y="1916885"/>
            <a:ext cx="2250297" cy="1893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77"/>
          <p:cNvCxnSpPr>
            <a:stCxn id="55" idx="4"/>
            <a:endCxn id="2" idx="3"/>
          </p:cNvCxnSpPr>
          <p:nvPr/>
        </p:nvCxnSpPr>
        <p:spPr>
          <a:xfrm rot="5400000">
            <a:off x="4154890" y="1798218"/>
            <a:ext cx="892975" cy="773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77"/>
          <p:cNvCxnSpPr>
            <a:stCxn id="54" idx="2"/>
            <a:endCxn id="6" idx="1"/>
          </p:cNvCxnSpPr>
          <p:nvPr/>
        </p:nvCxnSpPr>
        <p:spPr>
          <a:xfrm rot="10800000" flipV="1">
            <a:off x="1607332" y="1523975"/>
            <a:ext cx="632623" cy="3250429"/>
          </a:xfrm>
          <a:prstGeom prst="bentConnector3">
            <a:avLst>
              <a:gd name="adj1" fmla="val 1361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7"/>
          <p:cNvCxnSpPr>
            <a:stCxn id="44" idx="1"/>
            <a:endCxn id="57" idx="4"/>
          </p:cNvCxnSpPr>
          <p:nvPr/>
        </p:nvCxnSpPr>
        <p:spPr>
          <a:xfrm rot="10800000">
            <a:off x="642918" y="1739877"/>
            <a:ext cx="714380" cy="4320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7"/>
          <p:cNvCxnSpPr>
            <a:stCxn id="2" idx="0"/>
            <a:endCxn id="57" idx="0"/>
          </p:cNvCxnSpPr>
          <p:nvPr/>
        </p:nvCxnSpPr>
        <p:spPr>
          <a:xfrm rot="16200000" flipV="1">
            <a:off x="1429529" y="524637"/>
            <a:ext cx="784232" cy="2357454"/>
          </a:xfrm>
          <a:prstGeom prst="bentConnector3">
            <a:avLst>
              <a:gd name="adj1" fmla="val 1291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2"/>
            <a:endCxn id="44" idx="0"/>
          </p:cNvCxnSpPr>
          <p:nvPr/>
        </p:nvCxnSpPr>
        <p:spPr>
          <a:xfrm rot="5400000">
            <a:off x="2857496" y="5167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2"/>
            <a:endCxn id="7" idx="0"/>
          </p:cNvCxnSpPr>
          <p:nvPr/>
        </p:nvCxnSpPr>
        <p:spPr>
          <a:xfrm rot="16200000" flipH="1">
            <a:off x="2670018" y="8014667"/>
            <a:ext cx="714380" cy="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4686" y="380968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94" y="545306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62" y="67389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55664" y="230979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551122" y="3167050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357166" y="4881562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122" y="402430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122" y="5738818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8" name="Flowchart: Display 7"/>
          <p:cNvSpPr/>
          <p:nvPr/>
        </p:nvSpPr>
        <p:spPr>
          <a:xfrm>
            <a:off x="750075" y="6596074"/>
            <a:ext cx="171451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5664" y="745333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4"/>
            <a:endCxn id="3" idx="1"/>
          </p:cNvCxnSpPr>
          <p:nvPr/>
        </p:nvCxnSpPr>
        <p:spPr>
          <a:xfrm rot="5400000">
            <a:off x="1428736" y="2988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4"/>
            <a:endCxn id="6" idx="0"/>
          </p:cNvCxnSpPr>
          <p:nvPr/>
        </p:nvCxnSpPr>
        <p:spPr>
          <a:xfrm rot="5400000">
            <a:off x="1428736" y="38457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 rot="5400000">
            <a:off x="1428736" y="4702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rot="5400000">
            <a:off x="1428736" y="5560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1428736" y="64174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 rot="5400000">
            <a:off x="1428736" y="7274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175138" y="21669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0" name="Flowchart: Data 29"/>
          <p:cNvSpPr/>
          <p:nvPr/>
        </p:nvSpPr>
        <p:spPr>
          <a:xfrm>
            <a:off x="3770596" y="3024174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receive number</a:t>
            </a:r>
            <a:endParaRPr lang="en-US" dirty="0"/>
          </a:p>
        </p:txBody>
      </p:sp>
      <p:sp>
        <p:nvSpPr>
          <p:cNvPr id="31" name="Flowchart: Predefined Process 30"/>
          <p:cNvSpPr/>
          <p:nvPr/>
        </p:nvSpPr>
        <p:spPr>
          <a:xfrm>
            <a:off x="3505202" y="709614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70596" y="509587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48050" y="7953396"/>
            <a:ext cx="276703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 number * result 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03700" y="888209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4"/>
            <a:endCxn id="30" idx="1"/>
          </p:cNvCxnSpPr>
          <p:nvPr/>
        </p:nvCxnSpPr>
        <p:spPr>
          <a:xfrm rot="5400000">
            <a:off x="4648210" y="28455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2"/>
            <a:endCxn id="32" idx="0"/>
          </p:cNvCxnSpPr>
          <p:nvPr/>
        </p:nvCxnSpPr>
        <p:spPr>
          <a:xfrm rot="16200000" flipH="1">
            <a:off x="4676248" y="4945319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 rot="16200000" flipH="1">
            <a:off x="4579152" y="7772420"/>
            <a:ext cx="357190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0"/>
          </p:cNvCxnSpPr>
          <p:nvPr/>
        </p:nvCxnSpPr>
        <p:spPr>
          <a:xfrm rot="5400000">
            <a:off x="4543434" y="8665396"/>
            <a:ext cx="428628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3933830" y="3809992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= 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0" idx="4"/>
            <a:endCxn id="46" idx="0"/>
          </p:cNvCxnSpPr>
          <p:nvPr/>
        </p:nvCxnSpPr>
        <p:spPr>
          <a:xfrm rot="5400000">
            <a:off x="4676249" y="3659436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19516" y="616744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- 1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2"/>
            <a:endCxn id="31" idx="0"/>
          </p:cNvCxnSpPr>
          <p:nvPr/>
        </p:nvCxnSpPr>
        <p:spPr>
          <a:xfrm rot="5400000">
            <a:off x="4551232" y="6871647"/>
            <a:ext cx="428628" cy="2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77"/>
          <p:cNvCxnSpPr>
            <a:stCxn id="32" idx="1"/>
            <a:endCxn id="35" idx="2"/>
          </p:cNvCxnSpPr>
          <p:nvPr/>
        </p:nvCxnSpPr>
        <p:spPr>
          <a:xfrm rot="10800000" flipH="1" flipV="1">
            <a:off x="3770596" y="5345909"/>
            <a:ext cx="333104" cy="3786214"/>
          </a:xfrm>
          <a:prstGeom prst="bentConnector3">
            <a:avLst>
              <a:gd name="adj1" fmla="val -1830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77"/>
          <p:cNvCxnSpPr>
            <a:stCxn id="46" idx="3"/>
            <a:endCxn id="51" idx="0"/>
          </p:cNvCxnSpPr>
          <p:nvPr/>
        </p:nvCxnSpPr>
        <p:spPr>
          <a:xfrm flipH="1">
            <a:off x="4775725" y="4310058"/>
            <a:ext cx="913333" cy="1857388"/>
          </a:xfrm>
          <a:prstGeom prst="bentConnector4">
            <a:avLst>
              <a:gd name="adj1" fmla="val -60487"/>
              <a:gd name="adj2" fmla="val 767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4950" y="4667248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54" y="579811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7" name="Rectangle 76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factorial of given number [Recursive]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4356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57628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Factorial Finder Flow Chart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34457" y="259554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07397" y="3381364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no of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74" y="416718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 of 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035959" y="495300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34457" y="57388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143248" y="3238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rot="5400000">
            <a:off x="3143248" y="402430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3143248" y="4810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3143248" y="5595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8868" y="1738290"/>
            <a:ext cx="178595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</a:t>
            </a:r>
            <a:r>
              <a:rPr lang="en-US" dirty="0" smtClean="0"/>
              <a:t>Hanoi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05896" y="95141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78836" y="1738290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recive</a:t>
            </a:r>
            <a:r>
              <a:rPr lang="en-IN" dirty="0" smtClean="0"/>
              <a:t>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13" y="252622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107398" y="6025626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05896" y="902496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214158" y="1594885"/>
            <a:ext cx="286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" idx="0"/>
          </p:cNvCxnSpPr>
          <p:nvPr/>
        </p:nvCxnSpPr>
        <p:spPr>
          <a:xfrm rot="5400000">
            <a:off x="3213629" y="2382290"/>
            <a:ext cx="2878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2479949" y="3276058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= 1</a:t>
            </a:r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28737" y="4525958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71613" y="527579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source, aux, destination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28737" y="6775460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4" name="Flowchart: Predefined Process 23"/>
          <p:cNvSpPr/>
          <p:nvPr/>
        </p:nvSpPr>
        <p:spPr>
          <a:xfrm>
            <a:off x="2107398" y="8275128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613" y="752529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aux, destination, source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2"/>
            <a:endCxn id="20" idx="0"/>
          </p:cNvCxnSpPr>
          <p:nvPr/>
        </p:nvCxnSpPr>
        <p:spPr>
          <a:xfrm rot="5400000">
            <a:off x="3232679" y="31511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rot="5400000">
            <a:off x="3232679" y="44010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5" idx="0"/>
          </p:cNvCxnSpPr>
          <p:nvPr/>
        </p:nvCxnSpPr>
        <p:spPr>
          <a:xfrm rot="5400000">
            <a:off x="3232679" y="5900742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23" idx="0"/>
          </p:cNvCxnSpPr>
          <p:nvPr/>
        </p:nvCxnSpPr>
        <p:spPr>
          <a:xfrm rot="5400000">
            <a:off x="3232679" y="6650576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2"/>
            <a:endCxn id="25" idx="0"/>
          </p:cNvCxnSpPr>
          <p:nvPr/>
        </p:nvCxnSpPr>
        <p:spPr>
          <a:xfrm rot="5400000">
            <a:off x="3232679" y="7400410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2"/>
            <a:endCxn id="24" idx="0"/>
          </p:cNvCxnSpPr>
          <p:nvPr/>
        </p:nvCxnSpPr>
        <p:spPr>
          <a:xfrm rot="5400000">
            <a:off x="3232679" y="815024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1"/>
            <a:endCxn id="6" idx="2"/>
          </p:cNvCxnSpPr>
          <p:nvPr/>
        </p:nvCxnSpPr>
        <p:spPr>
          <a:xfrm rot="10800000" flipH="1" flipV="1">
            <a:off x="1428736" y="4775991"/>
            <a:ext cx="1277159" cy="4499008"/>
          </a:xfrm>
          <a:prstGeom prst="bentConnector3">
            <a:avLst>
              <a:gd name="adj1" fmla="val -178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22" idx="3"/>
          </p:cNvCxnSpPr>
          <p:nvPr/>
        </p:nvCxnSpPr>
        <p:spPr>
          <a:xfrm>
            <a:off x="4235177" y="3776124"/>
            <a:ext cx="908336" cy="1749701"/>
          </a:xfrm>
          <a:prstGeom prst="bentConnector3">
            <a:avLst>
              <a:gd name="adj1" fmla="val 17789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3282" y="415504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822042" y="330992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1928802" y="238092"/>
            <a:ext cx="285752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Move Disks Flow Chart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9264" y="881034"/>
            <a:ext cx="121444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</a:t>
            </a:r>
            <a:r>
              <a:rPr lang="en-US" dirty="0" smtClean="0"/>
              <a:t>Hanoi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071546" y="809596"/>
            <a:ext cx="5429288" cy="7072362"/>
            <a:chOff x="1071546" y="809596"/>
            <a:chExt cx="5429288" cy="7072362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year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2066705" y="3667116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100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3" name="Flowchart: Decision 32"/>
            <p:cNvSpPr/>
            <p:nvPr/>
          </p:nvSpPr>
          <p:spPr>
            <a:xfrm>
              <a:off x="1979906" y="4953000"/>
              <a:ext cx="1928826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6381760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Leap Year 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2801443" y="4810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34" idx="0"/>
            </p:cNvCxnSpPr>
            <p:nvPr/>
          </p:nvCxnSpPr>
          <p:spPr>
            <a:xfrm rot="5400000">
              <a:off x="2730005" y="616744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773622" y="6024570"/>
              <a:ext cx="1727212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Not Leap Year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738189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762394" y="7199967"/>
              <a:ext cx="357190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32" idx="1"/>
              <a:endCxn id="34" idx="1"/>
            </p:cNvCxnSpPr>
            <p:nvPr/>
          </p:nvCxnSpPr>
          <p:spPr>
            <a:xfrm rot="10800000" flipV="1">
              <a:off x="1959573" y="4167181"/>
              <a:ext cx="107133" cy="2536049"/>
            </a:xfrm>
            <a:prstGeom prst="bentConnector3">
              <a:avLst>
                <a:gd name="adj1" fmla="val 31338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202509" y="6197205"/>
              <a:ext cx="821537" cy="20479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374103" y="5205414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Arrow Connector 87"/>
            <p:cNvCxnSpPr>
              <a:stCxn id="33" idx="3"/>
              <a:endCxn id="87" idx="2"/>
            </p:cNvCxnSpPr>
            <p:nvPr/>
          </p:nvCxnSpPr>
          <p:spPr>
            <a:xfrm>
              <a:off x="3908732" y="5453066"/>
              <a:ext cx="1465371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  <a:endCxn id="69" idx="0"/>
            </p:cNvCxnSpPr>
            <p:nvPr/>
          </p:nvCxnSpPr>
          <p:spPr>
            <a:xfrm rot="16200000" flipH="1">
              <a:off x="5471137" y="5858479"/>
              <a:ext cx="319090" cy="1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87" idx="0"/>
            </p:cNvCxnSpPr>
            <p:nvPr/>
          </p:nvCxnSpPr>
          <p:spPr>
            <a:xfrm>
              <a:off x="3821933" y="2881298"/>
              <a:ext cx="1802203" cy="23241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34" y="4583668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78972" y="5869552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2533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1546" y="4869420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Leap Year Finder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918676" y="809596"/>
            <a:ext cx="4296274" cy="8786874"/>
            <a:chOff x="357166" y="595282"/>
            <a:chExt cx="4296274" cy="8786874"/>
          </a:xfrm>
        </p:grpSpPr>
        <p:sp>
          <p:nvSpPr>
            <p:cNvPr id="5" name="Oval 4"/>
            <p:cNvSpPr/>
            <p:nvPr/>
          </p:nvSpPr>
          <p:spPr>
            <a:xfrm>
              <a:off x="1812920" y="59528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857232" y="1434678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num1 and num2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3017" y="2274074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num1, b = num2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071546" y="352424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!= b ?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 rot="5400000">
              <a:off x="2294922" y="1265013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 rot="5400000">
              <a:off x="2294922" y="2104409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6" idx="0"/>
            </p:cNvCxnSpPr>
            <p:nvPr/>
          </p:nvCxnSpPr>
          <p:spPr>
            <a:xfrm rot="5400000">
              <a:off x="2089537" y="3149190"/>
              <a:ext cx="750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893083" y="5953132"/>
              <a:ext cx="1107289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a - b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071546" y="4738686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&gt; b ?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6" idx="2"/>
              <a:endCxn id="27" idx="0"/>
            </p:cNvCxnSpPr>
            <p:nvPr/>
          </p:nvCxnSpPr>
          <p:spPr>
            <a:xfrm rot="5400000">
              <a:off x="2285992" y="456009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26" idx="0"/>
            </p:cNvCxnSpPr>
            <p:nvPr/>
          </p:nvCxnSpPr>
          <p:spPr>
            <a:xfrm rot="5400000">
              <a:off x="2277063" y="5765608"/>
              <a:ext cx="357190" cy="17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429000" y="5953132"/>
              <a:ext cx="107157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b = b - a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00372" y="6667512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320798" y="8882090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357166" y="8024834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GCD is a </a:t>
              </a:r>
              <a:endParaRPr lang="en-US" dirty="0"/>
            </a:p>
          </p:txBody>
        </p:sp>
        <p:cxnSp>
          <p:nvCxnSpPr>
            <p:cNvPr id="59" name="Shape 58"/>
            <p:cNvCxnSpPr>
              <a:stCxn id="26" idx="2"/>
              <a:endCxn id="53" idx="2"/>
            </p:cNvCxnSpPr>
            <p:nvPr/>
          </p:nvCxnSpPr>
          <p:spPr>
            <a:xfrm rot="16200000" flipH="1">
              <a:off x="2491377" y="6408549"/>
              <a:ext cx="464347" cy="5536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5" idx="2"/>
              <a:endCxn id="53" idx="6"/>
            </p:cNvCxnSpPr>
            <p:nvPr/>
          </p:nvCxnSpPr>
          <p:spPr>
            <a:xfrm rot="5400000">
              <a:off x="3500439" y="6453198"/>
              <a:ext cx="464347" cy="4643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4"/>
              <a:endCxn id="16" idx="3"/>
            </p:cNvCxnSpPr>
            <p:nvPr/>
          </p:nvCxnSpPr>
          <p:spPr>
            <a:xfrm rot="5400000" flipH="1" flipV="1">
              <a:off x="1946661" y="5256611"/>
              <a:ext cx="3214710" cy="607223"/>
            </a:xfrm>
            <a:prstGeom prst="bentConnector4">
              <a:avLst>
                <a:gd name="adj1" fmla="val -7111"/>
                <a:gd name="adj2" fmla="val 2599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16" idx="1"/>
              <a:endCxn id="55" idx="1"/>
            </p:cNvCxnSpPr>
            <p:nvPr/>
          </p:nvCxnSpPr>
          <p:spPr>
            <a:xfrm rot="10800000" flipH="1" flipV="1">
              <a:off x="1071545" y="3952868"/>
              <a:ext cx="892975" cy="4071966"/>
            </a:xfrm>
            <a:prstGeom prst="bentConnector4">
              <a:avLst>
                <a:gd name="adj1" fmla="val -40533"/>
                <a:gd name="adj2" fmla="val 7116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5" idx="4"/>
              <a:endCxn id="54" idx="0"/>
            </p:cNvCxnSpPr>
            <p:nvPr/>
          </p:nvCxnSpPr>
          <p:spPr>
            <a:xfrm rot="16200000" flipH="1">
              <a:off x="1789898" y="8699523"/>
              <a:ext cx="357190" cy="7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57232" y="566738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1744" y="4452934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cxnSp>
          <p:nvCxnSpPr>
            <p:cNvPr id="92" name="Shape 91"/>
            <p:cNvCxnSpPr>
              <a:stCxn id="27" idx="3"/>
              <a:endCxn id="45" idx="0"/>
            </p:cNvCxnSpPr>
            <p:nvPr/>
          </p:nvCxnSpPr>
          <p:spPr>
            <a:xfrm>
              <a:off x="3857628" y="5167314"/>
              <a:ext cx="107157" cy="7858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43182" y="558380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0504" y="538162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GCD Finder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928802" y="523844"/>
            <a:ext cx="3767740" cy="7572428"/>
            <a:chOff x="1928802" y="523844"/>
            <a:chExt cx="3767740" cy="7572428"/>
          </a:xfrm>
        </p:grpSpPr>
        <p:sp>
          <p:nvSpPr>
            <p:cNvPr id="5" name="Oval 4"/>
            <p:cNvSpPr/>
            <p:nvPr/>
          </p:nvSpPr>
          <p:spPr>
            <a:xfrm>
              <a:off x="2670176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2250273" y="1363240"/>
              <a:ext cx="214314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number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0273" y="2202636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guess  = 1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8802" y="3042032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fx</a:t>
              </a:r>
              <a:r>
                <a:rPr lang="en-IN" dirty="0" smtClean="0"/>
                <a:t> = guess * guess - number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8868" y="3881428"/>
              <a:ext cx="178595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dx</a:t>
              </a:r>
              <a:r>
                <a:rPr lang="en-IN" dirty="0" smtClean="0"/>
                <a:t> = 2 * guess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8802" y="4720824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– ( </a:t>
              </a:r>
              <a:r>
                <a:rPr lang="en-IN" dirty="0" err="1" smtClean="0"/>
                <a:t>fx</a:t>
              </a:r>
              <a:r>
                <a:rPr lang="en-IN" dirty="0" smtClean="0"/>
                <a:t> / </a:t>
              </a:r>
              <a:r>
                <a:rPr lang="en-IN" dirty="0" err="1" smtClean="0"/>
                <a:t>dx</a:t>
              </a:r>
              <a:r>
                <a:rPr lang="en-IN" dirty="0" smtClean="0"/>
                <a:t> )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928802" y="556022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?</a:t>
              </a:r>
              <a:endParaRPr lang="en-US" dirty="0"/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1928802" y="6756806"/>
              <a:ext cx="278608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root is actual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70176" y="759620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178967" y="119278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178967" y="20321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143248" y="287157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143248" y="371096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3143248" y="45503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143248" y="538976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178967" y="658634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4"/>
              <a:endCxn id="18" idx="0"/>
            </p:cNvCxnSpPr>
            <p:nvPr/>
          </p:nvCxnSpPr>
          <p:spPr>
            <a:xfrm rot="5400000">
              <a:off x="3152176" y="7426539"/>
              <a:ext cx="33933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6" idx="3"/>
              <a:endCxn id="12" idx="3"/>
            </p:cNvCxnSpPr>
            <p:nvPr/>
          </p:nvCxnSpPr>
          <p:spPr>
            <a:xfrm flipV="1">
              <a:off x="4714884" y="3292065"/>
              <a:ext cx="1588" cy="26967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71876" y="638176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3606" y="459581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Square Root Finder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42918" y="523844"/>
            <a:ext cx="5500726" cy="9072626"/>
            <a:chOff x="642918" y="523844"/>
            <a:chExt cx="5500726" cy="9072626"/>
          </a:xfrm>
        </p:grpSpPr>
        <p:sp>
          <p:nvSpPr>
            <p:cNvPr id="2" name="Oval 1"/>
            <p:cNvSpPr/>
            <p:nvPr/>
          </p:nvSpPr>
          <p:spPr>
            <a:xfrm>
              <a:off x="1741482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857232" y="4238619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min&gt;</a:t>
              </a:r>
              <a:r>
                <a:rPr lang="en-IN" dirty="0" err="1" smtClean="0"/>
                <a:t>current_element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21579" y="1266799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mylist</a:t>
              </a:r>
              <a:r>
                <a:rPr lang="en-IN" dirty="0" smtClean="0"/>
                <a:t> = [7,5,1,,2,3]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46" y="2752709"/>
              <a:ext cx="264320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=1, min=</a:t>
              </a:r>
              <a:r>
                <a:rPr lang="en-IN" dirty="0" err="1" smtClean="0"/>
                <a:t>mylist</a:t>
              </a:r>
              <a:r>
                <a:rPr lang="en-IN" dirty="0" smtClean="0"/>
                <a:t>[0]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5860" y="2009754"/>
              <a:ext cx="221457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length _</a:t>
              </a:r>
              <a:r>
                <a:rPr lang="en-IN" dirty="0" err="1" smtClean="0"/>
                <a:t>of_mylist</a:t>
              </a:r>
              <a:r>
                <a:rPr lang="en-IN" dirty="0" smtClean="0"/>
                <a:t>= 5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951" y="3495664"/>
              <a:ext cx="300039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current element = </a:t>
              </a:r>
              <a:r>
                <a:rPr lang="en-IN" dirty="0" err="1" smtClean="0"/>
                <a:t>mylist</a:t>
              </a:r>
              <a:r>
                <a:rPr lang="en-IN" dirty="0" smtClean="0"/>
                <a:t>[</a:t>
              </a:r>
              <a:r>
                <a:rPr lang="en-IN" dirty="0" err="1" smtClean="0"/>
                <a:t>i</a:t>
              </a:r>
              <a:r>
                <a:rPr lang="en-IN" dirty="0" smtClean="0"/>
                <a:t>]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84" y="5538791"/>
              <a:ext cx="250033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 = </a:t>
              </a:r>
              <a:r>
                <a:rPr lang="en-IN" dirty="0" err="1" smtClean="0"/>
                <a:t>current_element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70" y="5538791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= min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1612" y="6296033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 =</a:t>
              </a:r>
              <a:r>
                <a:rPr lang="en-IN" dirty="0" err="1" smtClean="0"/>
                <a:t>i</a:t>
              </a:r>
              <a:r>
                <a:rPr lang="en-IN" dirty="0" smtClean="0"/>
                <a:t> + 1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857232" y="7038988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 = </a:t>
              </a:r>
              <a:r>
                <a:rPr lang="en-IN" dirty="0" err="1" smtClean="0"/>
                <a:t>length_of_list</a:t>
              </a:r>
              <a:endParaRPr lang="en-IN" dirty="0" smtClean="0"/>
            </a:p>
            <a:p>
              <a:pPr algn="ctr"/>
              <a:r>
                <a:rPr lang="en-IN" dirty="0" smtClean="0"/>
                <a:t>? </a:t>
              </a:r>
              <a:endParaRPr lang="en-US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42918" y="8353447"/>
              <a:ext cx="350046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minimum as min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41482" y="909640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2" idx="4"/>
              <a:endCxn id="4" idx="0"/>
            </p:cNvCxnSpPr>
            <p:nvPr/>
          </p:nvCxnSpPr>
          <p:spPr>
            <a:xfrm rot="5400000">
              <a:off x="2271705" y="114535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2271705" y="188830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5" idx="0"/>
            </p:cNvCxnSpPr>
            <p:nvPr/>
          </p:nvCxnSpPr>
          <p:spPr>
            <a:xfrm rot="5400000">
              <a:off x="2271705" y="263126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 rot="5400000">
              <a:off x="2271705" y="337421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3" idx="0"/>
            </p:cNvCxnSpPr>
            <p:nvPr/>
          </p:nvCxnSpPr>
          <p:spPr>
            <a:xfrm rot="5400000">
              <a:off x="2271705" y="411717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8" idx="0"/>
            </p:cNvCxnSpPr>
            <p:nvPr/>
          </p:nvCxnSpPr>
          <p:spPr>
            <a:xfrm rot="5400000">
              <a:off x="2278848" y="5424490"/>
              <a:ext cx="2286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0" idx="0"/>
            </p:cNvCxnSpPr>
            <p:nvPr/>
          </p:nvCxnSpPr>
          <p:spPr>
            <a:xfrm rot="5400000">
              <a:off x="2264561" y="6167445"/>
              <a:ext cx="2571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1" idx="0"/>
            </p:cNvCxnSpPr>
            <p:nvPr/>
          </p:nvCxnSpPr>
          <p:spPr>
            <a:xfrm rot="5400000">
              <a:off x="2271705" y="6917543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12" idx="1"/>
            </p:cNvCxnSpPr>
            <p:nvPr/>
          </p:nvCxnSpPr>
          <p:spPr>
            <a:xfrm rot="5400000">
              <a:off x="2271705" y="8232002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13" idx="0"/>
            </p:cNvCxnSpPr>
            <p:nvPr/>
          </p:nvCxnSpPr>
          <p:spPr>
            <a:xfrm rot="5400000">
              <a:off x="2271704" y="8974958"/>
              <a:ext cx="2428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" idx="3"/>
              <a:endCxn id="9" idx="0"/>
            </p:cNvCxnSpPr>
            <p:nvPr/>
          </p:nvCxnSpPr>
          <p:spPr>
            <a:xfrm>
              <a:off x="3929066" y="4774404"/>
              <a:ext cx="1393041" cy="764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11" idx="1"/>
              <a:endCxn id="7" idx="1"/>
            </p:cNvCxnSpPr>
            <p:nvPr/>
          </p:nvCxnSpPr>
          <p:spPr>
            <a:xfrm rot="10800000" flipH="1">
              <a:off x="857231" y="3745697"/>
              <a:ext cx="35719" cy="3829076"/>
            </a:xfrm>
            <a:prstGeom prst="bentConnector3">
              <a:avLst>
                <a:gd name="adj1" fmla="val -6399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00570" y="431005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82" y="5155172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918" y="509587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Minimum in List</a:t>
            </a:r>
            <a:endParaRPr lang="en-US" dirty="0"/>
          </a:p>
        </p:txBody>
      </p:sp>
      <p:cxnSp>
        <p:nvCxnSpPr>
          <p:cNvPr id="34" name="Shape 33"/>
          <p:cNvCxnSpPr>
            <a:stCxn id="9" idx="2"/>
            <a:endCxn id="10" idx="3"/>
          </p:cNvCxnSpPr>
          <p:nvPr/>
        </p:nvCxnSpPr>
        <p:spPr>
          <a:xfrm rot="5400000">
            <a:off x="4014793" y="5238751"/>
            <a:ext cx="507209" cy="2107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43182" y="794125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1482" y="45240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857232" y="4667247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number = </a:t>
            </a:r>
            <a:r>
              <a:rPr lang="en-IN" dirty="0" err="1" smtClean="0"/>
              <a:t>cur_val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1579" y="1195361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mylist</a:t>
            </a:r>
            <a:r>
              <a:rPr lang="en-IN" dirty="0" smtClean="0"/>
              <a:t> = [7,5,1,,2,3]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46" y="3238488"/>
            <a:ext cx="264320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=0, found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5860" y="2595546"/>
            <a:ext cx="221457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length _</a:t>
            </a:r>
            <a:r>
              <a:rPr lang="en-IN" dirty="0" err="1" smtClean="0"/>
              <a:t>of_mylist</a:t>
            </a:r>
            <a:r>
              <a:rPr lang="en-IN" dirty="0" smtClean="0"/>
              <a:t>= 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2951" y="3924292"/>
            <a:ext cx="300039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cur_val</a:t>
            </a:r>
            <a:r>
              <a:rPr lang="en-IN" dirty="0" smtClean="0"/>
              <a:t> = </a:t>
            </a:r>
            <a:r>
              <a:rPr lang="en-IN" dirty="0" err="1" smtClean="0"/>
              <a:t>mylist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84" y="5967419"/>
            <a:ext cx="250033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6190" y="5595942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= found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71612" y="6724661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</a:t>
            </a:r>
            <a:r>
              <a:rPr lang="en-IN" dirty="0" err="1" smtClean="0"/>
              <a:t>i</a:t>
            </a:r>
            <a:r>
              <a:rPr lang="en-IN" dirty="0" smtClean="0"/>
              <a:t> + 1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857232" y="7467616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length_of_list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 rot="5400000">
            <a:off x="2271705" y="1073916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9" idx="4"/>
            <a:endCxn id="8" idx="0"/>
          </p:cNvCxnSpPr>
          <p:nvPr/>
        </p:nvCxnSpPr>
        <p:spPr>
          <a:xfrm rot="5400000">
            <a:off x="2285992" y="24883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 rot="5400000">
            <a:off x="2321711" y="31670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rot="5400000">
            <a:off x="2300280" y="3831423"/>
            <a:ext cx="1857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5" idx="0"/>
          </p:cNvCxnSpPr>
          <p:nvPr/>
        </p:nvCxnSpPr>
        <p:spPr>
          <a:xfrm rot="5400000">
            <a:off x="2271705" y="4545802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 rot="5400000">
            <a:off x="2278848" y="585311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 rot="5400000">
            <a:off x="2264561" y="6596073"/>
            <a:ext cx="2571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rot="5400000">
            <a:off x="2271705" y="7346171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39" idx="0"/>
          </p:cNvCxnSpPr>
          <p:nvPr/>
        </p:nvCxnSpPr>
        <p:spPr>
          <a:xfrm rot="16200000" flipH="1">
            <a:off x="2237343" y="8694992"/>
            <a:ext cx="327258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5" idx="3"/>
            <a:endCxn id="11" idx="0"/>
          </p:cNvCxnSpPr>
          <p:nvPr/>
        </p:nvCxnSpPr>
        <p:spPr>
          <a:xfrm>
            <a:off x="3929066" y="5203032"/>
            <a:ext cx="678661" cy="392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hape 51"/>
          <p:cNvCxnSpPr>
            <a:stCxn id="13" idx="1"/>
            <a:endCxn id="9" idx="1"/>
          </p:cNvCxnSpPr>
          <p:nvPr/>
        </p:nvCxnSpPr>
        <p:spPr>
          <a:xfrm rot="10800000" flipH="1">
            <a:off x="857231" y="4174325"/>
            <a:ext cx="35719" cy="3829076"/>
          </a:xfrm>
          <a:prstGeom prst="bentConnector3">
            <a:avLst>
              <a:gd name="adj1" fmla="val -6399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66" y="481012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82" y="55838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28868" y="851275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8" y="552450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29132" y="452406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Element in the List</a:t>
            </a:r>
            <a:endParaRPr lang="en-US" dirty="0"/>
          </a:p>
        </p:txBody>
      </p:sp>
      <p:cxnSp>
        <p:nvCxnSpPr>
          <p:cNvPr id="36" name="Shape 35"/>
          <p:cNvCxnSpPr>
            <a:stCxn id="11" idx="2"/>
            <a:endCxn id="12" idx="3"/>
          </p:cNvCxnSpPr>
          <p:nvPr/>
        </p:nvCxnSpPr>
        <p:spPr>
          <a:xfrm rot="5400000">
            <a:off x="3471864" y="5838831"/>
            <a:ext cx="878686" cy="13930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276" y="8866444"/>
            <a:ext cx="47103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62" name="Flowchart: Decision 61"/>
          <p:cNvSpPr/>
          <p:nvPr/>
        </p:nvSpPr>
        <p:spPr>
          <a:xfrm>
            <a:off x="4643446" y="7167578"/>
            <a:ext cx="1714536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found = 1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50681" y="6453198"/>
            <a:ext cx="500066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4"/>
            <a:endCxn id="62" idx="0"/>
          </p:cNvCxnSpPr>
          <p:nvPr/>
        </p:nvCxnSpPr>
        <p:spPr>
          <a:xfrm rot="5400000">
            <a:off x="5393557" y="7060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00636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66" name="Flowchart: Display 65"/>
          <p:cNvSpPr/>
          <p:nvPr/>
        </p:nvSpPr>
        <p:spPr>
          <a:xfrm>
            <a:off x="4429132" y="8382024"/>
            <a:ext cx="100013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</a:t>
            </a:r>
            <a:endParaRPr lang="en-US" dirty="0"/>
          </a:p>
        </p:txBody>
      </p:sp>
      <p:sp>
        <p:nvSpPr>
          <p:cNvPr id="67" name="Flowchart: Display 66"/>
          <p:cNvSpPr/>
          <p:nvPr/>
        </p:nvSpPr>
        <p:spPr>
          <a:xfrm>
            <a:off x="5572164" y="8382024"/>
            <a:ext cx="1143008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Not Found</a:t>
            </a:r>
            <a:endParaRPr lang="en-US" dirty="0"/>
          </a:p>
        </p:txBody>
      </p:sp>
      <p:cxnSp>
        <p:nvCxnSpPr>
          <p:cNvPr id="68" name="Shape 49"/>
          <p:cNvCxnSpPr>
            <a:stCxn id="62" idx="2"/>
            <a:endCxn id="66" idx="0"/>
          </p:cNvCxnSpPr>
          <p:nvPr/>
        </p:nvCxnSpPr>
        <p:spPr>
          <a:xfrm rot="5400000">
            <a:off x="5072080" y="7953390"/>
            <a:ext cx="285752" cy="5715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hape 49"/>
          <p:cNvCxnSpPr>
            <a:stCxn id="62" idx="3"/>
            <a:endCxn id="67" idx="0"/>
          </p:cNvCxnSpPr>
          <p:nvPr/>
        </p:nvCxnSpPr>
        <p:spPr>
          <a:xfrm flipH="1">
            <a:off x="6143668" y="7631925"/>
            <a:ext cx="214314" cy="750099"/>
          </a:xfrm>
          <a:prstGeom prst="bentConnector4">
            <a:avLst>
              <a:gd name="adj1" fmla="val -106666"/>
              <a:gd name="adj2" fmla="val 80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49"/>
          <p:cNvCxnSpPr>
            <a:stCxn id="66" idx="2"/>
            <a:endCxn id="65" idx="0"/>
          </p:cNvCxnSpPr>
          <p:nvPr/>
        </p:nvCxnSpPr>
        <p:spPr>
          <a:xfrm rot="16200000" flipH="1">
            <a:off x="5147874" y="8663413"/>
            <a:ext cx="285752" cy="723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hape 49"/>
          <p:cNvCxnSpPr>
            <a:endCxn id="65" idx="0"/>
          </p:cNvCxnSpPr>
          <p:nvPr/>
        </p:nvCxnSpPr>
        <p:spPr>
          <a:xfrm rot="5400000">
            <a:off x="5826536" y="8707858"/>
            <a:ext cx="285752" cy="6342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14818" y="823914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47922" y="786981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79" name="Flowchart: Data 78"/>
          <p:cNvSpPr/>
          <p:nvPr/>
        </p:nvSpPr>
        <p:spPr>
          <a:xfrm>
            <a:off x="1285860" y="1881166"/>
            <a:ext cx="221457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79" idx="1"/>
          </p:cNvCxnSpPr>
          <p:nvPr/>
        </p:nvCxnSpPr>
        <p:spPr>
          <a:xfrm rot="5400000">
            <a:off x="2300280" y="1788296"/>
            <a:ext cx="1857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5794" y="809596"/>
            <a:ext cx="5214974" cy="8715436"/>
            <a:chOff x="785794" y="809596"/>
            <a:chExt cx="5214974" cy="8715436"/>
          </a:xfrm>
        </p:grpSpPr>
        <p:sp>
          <p:nvSpPr>
            <p:cNvPr id="2" name="Oval 1"/>
            <p:cNvSpPr/>
            <p:nvPr/>
          </p:nvSpPr>
          <p:spPr>
            <a:xfrm>
              <a:off x="1399653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ata 2"/>
            <p:cNvSpPr/>
            <p:nvPr/>
          </p:nvSpPr>
          <p:spPr>
            <a:xfrm>
              <a:off x="1000108" y="2666984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guess</a:t>
              </a:r>
              <a:endParaRPr lang="en-US" dirty="0"/>
            </a:p>
          </p:txBody>
        </p:sp>
        <p:sp>
          <p:nvSpPr>
            <p:cNvPr id="4" name="Flowchart: Decision 3"/>
            <p:cNvSpPr/>
            <p:nvPr/>
          </p:nvSpPr>
          <p:spPr>
            <a:xfrm>
              <a:off x="933667" y="3718144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actual = guess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0108" y="1666852"/>
              <a:ext cx="211241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30</a:t>
              </a:r>
              <a:endParaRPr lang="en-US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928670" y="5116288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&lt; guess</a:t>
              </a:r>
              <a:endParaRPr lang="en-US" dirty="0"/>
            </a:p>
          </p:txBody>
        </p:sp>
        <p:sp>
          <p:nvSpPr>
            <p:cNvPr id="7" name="Flowchart: Display 6"/>
            <p:cNvSpPr/>
            <p:nvPr/>
          </p:nvSpPr>
          <p:spPr>
            <a:xfrm>
              <a:off x="1066573" y="6514432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Smaller 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8" name="Flowchart: Display 7"/>
            <p:cNvSpPr/>
            <p:nvPr/>
          </p:nvSpPr>
          <p:spPr>
            <a:xfrm>
              <a:off x="4031274" y="6453198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Greater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799022" y="7953396"/>
              <a:ext cx="428628" cy="428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isplay 9"/>
            <p:cNvSpPr/>
            <p:nvPr/>
          </p:nvSpPr>
          <p:spPr>
            <a:xfrm>
              <a:off x="1066573" y="7769700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Number Found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99653" y="902496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" idx="4"/>
              <a:endCxn id="5" idx="0"/>
            </p:cNvCxnSpPr>
            <p:nvPr/>
          </p:nvCxnSpPr>
          <p:spPr>
            <a:xfrm rot="16200000" flipH="1">
              <a:off x="1875223" y="1485758"/>
              <a:ext cx="35719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3" idx="1"/>
            </p:cNvCxnSpPr>
            <p:nvPr/>
          </p:nvCxnSpPr>
          <p:spPr>
            <a:xfrm rot="5400000">
              <a:off x="1806284" y="241695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4"/>
              <a:endCxn id="4" idx="0"/>
            </p:cNvCxnSpPr>
            <p:nvPr/>
          </p:nvCxnSpPr>
          <p:spPr>
            <a:xfrm rot="5400000">
              <a:off x="1780770" y="3442597"/>
              <a:ext cx="5510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0"/>
            </p:cNvCxnSpPr>
            <p:nvPr/>
          </p:nvCxnSpPr>
          <p:spPr>
            <a:xfrm rot="5400000">
              <a:off x="1819094" y="4879065"/>
              <a:ext cx="46945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7" idx="0"/>
            </p:cNvCxnSpPr>
            <p:nvPr/>
          </p:nvCxnSpPr>
          <p:spPr>
            <a:xfrm rot="5400000">
              <a:off x="1816595" y="6279707"/>
              <a:ext cx="4694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 rot="5400000">
              <a:off x="1816596" y="8790242"/>
              <a:ext cx="4694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 rot="5400000">
              <a:off x="4657489" y="7594864"/>
              <a:ext cx="714380" cy="2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77"/>
            <p:cNvCxnSpPr>
              <a:stCxn id="4" idx="1"/>
              <a:endCxn id="10" idx="1"/>
            </p:cNvCxnSpPr>
            <p:nvPr/>
          </p:nvCxnSpPr>
          <p:spPr>
            <a:xfrm rot="10800000" flipH="1" flipV="1">
              <a:off x="933667" y="4182491"/>
              <a:ext cx="132906" cy="3980118"/>
            </a:xfrm>
            <a:prstGeom prst="bentConnector3">
              <a:avLst>
                <a:gd name="adj1" fmla="val -17200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77"/>
            <p:cNvCxnSpPr>
              <a:stCxn id="7" idx="3"/>
              <a:endCxn id="9" idx="2"/>
            </p:cNvCxnSpPr>
            <p:nvPr/>
          </p:nvCxnSpPr>
          <p:spPr>
            <a:xfrm>
              <a:off x="3036067" y="6907341"/>
              <a:ext cx="1762955" cy="126036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77"/>
            <p:cNvCxnSpPr>
              <a:stCxn id="6" idx="3"/>
              <a:endCxn id="8" idx="0"/>
            </p:cNvCxnSpPr>
            <p:nvPr/>
          </p:nvCxnSpPr>
          <p:spPr>
            <a:xfrm>
              <a:off x="3173970" y="5580635"/>
              <a:ext cx="1842051" cy="8725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77"/>
            <p:cNvCxnSpPr>
              <a:stCxn id="9" idx="6"/>
              <a:endCxn id="3" idx="5"/>
            </p:cNvCxnSpPr>
            <p:nvPr/>
          </p:nvCxnSpPr>
          <p:spPr>
            <a:xfrm flipH="1" flipV="1">
              <a:off x="2901284" y="2917017"/>
              <a:ext cx="2326366" cy="5250693"/>
            </a:xfrm>
            <a:prstGeom prst="bentConnector3">
              <a:avLst>
                <a:gd name="adj1" fmla="val -4258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5794" y="4810124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4554" y="473868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27037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71678" y="608386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Guess a Integer Number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12920" y="73815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703" y="1523976"/>
            <a:ext cx="257176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[4,5,7,8,9]</a:t>
            </a:r>
          </a:p>
          <a:p>
            <a:pPr algn="ctr"/>
            <a:r>
              <a:rPr lang="en-IN" dirty="0" err="1" smtClean="0"/>
              <a:t>length_of_my_cards</a:t>
            </a:r>
            <a:r>
              <a:rPr lang="en-IN" dirty="0" smtClean="0"/>
              <a:t> = 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8670" y="2452670"/>
            <a:ext cx="307183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in_card</a:t>
            </a:r>
            <a:r>
              <a:rPr lang="en-IN" dirty="0" smtClean="0"/>
              <a:t> = 6, flag = 0, </a:t>
            </a:r>
            <a:r>
              <a:rPr lang="en-IN" dirty="0" err="1" smtClean="0"/>
              <a:t>i</a:t>
            </a:r>
            <a:r>
              <a:rPr lang="en-IN" dirty="0" smtClean="0"/>
              <a:t>=0, j =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46" y="3167050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 = [0,0,0,0,0,0] 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1734822" y="3952868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46" y="4738686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142984" y="5524504"/>
            <a:ext cx="2643206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&lt;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1546" y="702470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4000480" y="6453198"/>
            <a:ext cx="2000288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flag = 0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4"/>
            <a:endCxn id="3" idx="0"/>
          </p:cNvCxnSpPr>
          <p:nvPr/>
        </p:nvCxnSpPr>
        <p:spPr>
          <a:xfrm rot="5400000">
            <a:off x="2321711" y="13811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rot="5400000">
            <a:off x="2321711" y="2309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rot="5400000">
            <a:off x="2357430" y="3059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2321711" y="38099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2321711" y="4595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 rot="5400000">
            <a:off x="2321711" y="5381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rot="5400000">
            <a:off x="2285992" y="6846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39954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2"/>
            <a:endCxn id="37" idx="0"/>
          </p:cNvCxnSpPr>
          <p:nvPr/>
        </p:nvCxnSpPr>
        <p:spPr>
          <a:xfrm rot="5400000">
            <a:off x="2210188" y="7768849"/>
            <a:ext cx="498480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14620" y="659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71942" y="566738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cxnSp>
        <p:nvCxnSpPr>
          <p:cNvPr id="43" name="Elbow Connector 77"/>
          <p:cNvCxnSpPr>
            <a:stCxn id="9" idx="3"/>
            <a:endCxn id="11" idx="0"/>
          </p:cNvCxnSpPr>
          <p:nvPr/>
        </p:nvCxnSpPr>
        <p:spPr>
          <a:xfrm>
            <a:off x="3786190" y="6096008"/>
            <a:ext cx="1214434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57" idx="0"/>
          </p:cNvCxnSpPr>
          <p:nvPr/>
        </p:nvCxnSpPr>
        <p:spPr>
          <a:xfrm rot="5400000">
            <a:off x="4780759" y="7803383"/>
            <a:ext cx="427042" cy="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73622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072206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cxnSp>
        <p:nvCxnSpPr>
          <p:cNvPr id="66" name="Elbow Connector 77"/>
          <p:cNvCxnSpPr>
            <a:stCxn id="11" idx="3"/>
            <a:endCxn id="61" idx="0"/>
          </p:cNvCxnSpPr>
          <p:nvPr/>
        </p:nvCxnSpPr>
        <p:spPr>
          <a:xfrm>
            <a:off x="6000768" y="7024702"/>
            <a:ext cx="285752" cy="9985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28604" y="80248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70" name="Elbow Connector 77"/>
          <p:cNvCxnSpPr>
            <a:stCxn id="69" idx="0"/>
            <a:endCxn id="8" idx="1"/>
          </p:cNvCxnSpPr>
          <p:nvPr/>
        </p:nvCxnSpPr>
        <p:spPr>
          <a:xfrm rot="5400000" flipH="1" flipV="1">
            <a:off x="-660825" y="6292463"/>
            <a:ext cx="3036115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4818" y="759620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7892" y="652463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563</Words>
  <Application>Microsoft Office PowerPoint</Application>
  <PresentationFormat>A4 Paper (210x297 mm)</PresentationFormat>
  <Paragraphs>225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130</cp:revision>
  <dcterms:created xsi:type="dcterms:W3CDTF">2018-09-10T06:35:05Z</dcterms:created>
  <dcterms:modified xsi:type="dcterms:W3CDTF">2018-09-18T19:24:40Z</dcterms:modified>
</cp:coreProperties>
</file>