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210502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Finding the Area of the Circle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Finding given number is ODD or EVEN.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 the sum of n numbers using Repletion.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Printing odd numbers 0 to 99 using </a:t>
            </a:r>
            <a:r>
              <a:rPr lang="en-IN" smtClean="0"/>
              <a:t>procedures.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Finding students grade based on the average.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Finding the Area of the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861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smtClean="0"/>
              <a:t>Step 1: </a:t>
            </a:r>
            <a:r>
              <a:rPr lang="en-IN" dirty="0" smtClean="0"/>
              <a:t>Start </a:t>
            </a:r>
            <a:r>
              <a:rPr lang="en-IN" dirty="0" smtClean="0"/>
              <a:t>Process.</a:t>
            </a:r>
          </a:p>
          <a:p>
            <a:pPr>
              <a:buNone/>
            </a:pPr>
            <a:r>
              <a:rPr lang="en-IN" b="1" dirty="0" smtClean="0"/>
              <a:t>Step 2: </a:t>
            </a:r>
            <a:r>
              <a:rPr lang="en-IN" dirty="0" smtClean="0"/>
              <a:t>Read </a:t>
            </a:r>
            <a:r>
              <a:rPr lang="en-IN" dirty="0" smtClean="0"/>
              <a:t>Radius </a:t>
            </a:r>
            <a:r>
              <a:rPr lang="en-IN" dirty="0" smtClean="0"/>
              <a:t>from user.</a:t>
            </a:r>
          </a:p>
          <a:p>
            <a:pPr>
              <a:buNone/>
            </a:pPr>
            <a:r>
              <a:rPr lang="en-IN" b="1" dirty="0" smtClean="0"/>
              <a:t>Step 3: </a:t>
            </a:r>
            <a:r>
              <a:rPr lang="en-IN" dirty="0" smtClean="0"/>
              <a:t>Perform Multiplication with </a:t>
            </a:r>
            <a:r>
              <a:rPr lang="en-IN" dirty="0" smtClean="0"/>
              <a:t>3.14 </a:t>
            </a:r>
            <a:r>
              <a:rPr lang="en-IN" dirty="0" smtClean="0"/>
              <a:t>Radius, </a:t>
            </a:r>
            <a:r>
              <a:rPr lang="en-IN" dirty="0" smtClean="0"/>
              <a:t>Radius</a:t>
            </a:r>
            <a:r>
              <a:rPr lang="en-IN" dirty="0" smtClean="0"/>
              <a:t> </a:t>
            </a:r>
            <a:r>
              <a:rPr lang="en-IN" dirty="0" smtClean="0"/>
              <a:t>store in </a:t>
            </a:r>
            <a:r>
              <a:rPr lang="en-IN" dirty="0" smtClean="0"/>
              <a:t>Area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Step 4: </a:t>
            </a:r>
            <a:r>
              <a:rPr lang="en-IN" dirty="0" smtClean="0"/>
              <a:t>Display </a:t>
            </a:r>
            <a:r>
              <a:rPr lang="en-IN" dirty="0" smtClean="0"/>
              <a:t>Area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Step 5: </a:t>
            </a:r>
            <a:r>
              <a:rPr lang="en-IN" dirty="0" smtClean="0"/>
              <a:t>Stop Process.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Autofit/>
          </a:bodyPr>
          <a:lstStyle/>
          <a:p>
            <a:r>
              <a:rPr lang="en-IN" sz="3800" dirty="0" smtClean="0"/>
              <a:t>Finding given number is </a:t>
            </a:r>
            <a:br>
              <a:rPr lang="en-IN" sz="3800" dirty="0" smtClean="0"/>
            </a:br>
            <a:r>
              <a:rPr lang="en-IN" sz="3800" dirty="0" smtClean="0"/>
              <a:t>ODD or EVEN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Step 1: </a:t>
            </a:r>
            <a:r>
              <a:rPr lang="en-IN" dirty="0" smtClean="0"/>
              <a:t>Start Process.</a:t>
            </a:r>
          </a:p>
          <a:p>
            <a:pPr>
              <a:buNone/>
            </a:pPr>
            <a:r>
              <a:rPr lang="en-IN" b="1" dirty="0" smtClean="0"/>
              <a:t>Step 2: </a:t>
            </a:r>
            <a:r>
              <a:rPr lang="en-IN" dirty="0" smtClean="0"/>
              <a:t>Read Number from user.</a:t>
            </a:r>
          </a:p>
          <a:p>
            <a:pPr>
              <a:buNone/>
            </a:pPr>
            <a:r>
              <a:rPr lang="en-IN" b="1" dirty="0" smtClean="0"/>
              <a:t>Step 3: </a:t>
            </a:r>
            <a:r>
              <a:rPr lang="en-IN" dirty="0" smtClean="0"/>
              <a:t>Compute </a:t>
            </a:r>
            <a:r>
              <a:rPr lang="en-IN" dirty="0" smtClean="0"/>
              <a:t>Modulo with 2 </a:t>
            </a:r>
            <a:r>
              <a:rPr lang="en-IN" dirty="0" smtClean="0"/>
              <a:t>a</a:t>
            </a:r>
            <a:r>
              <a:rPr lang="en-IN" dirty="0" smtClean="0"/>
              <a:t>nd </a:t>
            </a:r>
            <a:r>
              <a:rPr lang="en-IN" dirty="0" smtClean="0"/>
              <a:t>s</a:t>
            </a:r>
            <a:r>
              <a:rPr lang="en-IN" dirty="0" smtClean="0"/>
              <a:t>tore in </a:t>
            </a:r>
            <a:r>
              <a:rPr lang="en-IN" dirty="0" smtClean="0"/>
              <a:t>Reminder</a:t>
            </a:r>
          </a:p>
          <a:p>
            <a:pPr>
              <a:buNone/>
            </a:pPr>
            <a:r>
              <a:rPr lang="en-IN" b="1" dirty="0" smtClean="0"/>
              <a:t>Step 4: </a:t>
            </a:r>
            <a:r>
              <a:rPr lang="en-IN" dirty="0" smtClean="0"/>
              <a:t>If Reminder </a:t>
            </a:r>
            <a:r>
              <a:rPr lang="en-IN" dirty="0" smtClean="0"/>
              <a:t>value is </a:t>
            </a:r>
            <a:r>
              <a:rPr lang="en-IN" dirty="0" smtClean="0"/>
              <a:t>0 then print “given number is even” and </a:t>
            </a:r>
            <a:r>
              <a:rPr lang="en-IN" dirty="0" err="1" smtClean="0"/>
              <a:t>goto</a:t>
            </a:r>
            <a:r>
              <a:rPr lang="en-IN" dirty="0" smtClean="0"/>
              <a:t> Step 6</a:t>
            </a:r>
          </a:p>
          <a:p>
            <a:pPr>
              <a:buNone/>
            </a:pPr>
            <a:r>
              <a:rPr lang="en-IN" b="1" dirty="0" smtClean="0"/>
              <a:t>Step 5: </a:t>
            </a:r>
            <a:r>
              <a:rPr lang="en-IN" dirty="0" smtClean="0"/>
              <a:t>Else then print “given number is odd”</a:t>
            </a:r>
          </a:p>
          <a:p>
            <a:pPr>
              <a:buNone/>
            </a:pPr>
            <a:r>
              <a:rPr lang="en-IN" b="1" dirty="0" smtClean="0"/>
              <a:t>Step 6: </a:t>
            </a:r>
            <a:r>
              <a:rPr lang="en-IN" dirty="0" smtClean="0"/>
              <a:t>Stop Process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Sum of 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Step 1: </a:t>
            </a:r>
            <a:r>
              <a:rPr lang="en-IN" dirty="0" smtClean="0"/>
              <a:t>Start Process</a:t>
            </a:r>
          </a:p>
          <a:p>
            <a:pPr>
              <a:buNone/>
            </a:pPr>
            <a:r>
              <a:rPr lang="en-IN" b="1" dirty="0" smtClean="0"/>
              <a:t>Step 2: </a:t>
            </a:r>
            <a:r>
              <a:rPr lang="en-IN" dirty="0" smtClean="0"/>
              <a:t>Read Limit from user</a:t>
            </a:r>
          </a:p>
          <a:p>
            <a:pPr>
              <a:buNone/>
            </a:pPr>
            <a:r>
              <a:rPr lang="en-IN" b="1" dirty="0" smtClean="0"/>
              <a:t>Step 3: </a:t>
            </a:r>
            <a:r>
              <a:rPr lang="en-IN" dirty="0" smtClean="0"/>
              <a:t>Assign N </a:t>
            </a:r>
            <a:r>
              <a:rPr lang="en-IN" dirty="0" smtClean="0"/>
              <a:t>value as </a:t>
            </a:r>
            <a:r>
              <a:rPr lang="en-IN" dirty="0" smtClean="0"/>
              <a:t>1</a:t>
            </a:r>
          </a:p>
          <a:p>
            <a:pPr>
              <a:buNone/>
            </a:pPr>
            <a:r>
              <a:rPr lang="en-IN" b="1" dirty="0" smtClean="0"/>
              <a:t>Step 4: </a:t>
            </a:r>
            <a:r>
              <a:rPr lang="en-IN" dirty="0" smtClean="0"/>
              <a:t>Display N 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Step 5: </a:t>
            </a:r>
            <a:r>
              <a:rPr lang="en-IN" dirty="0" smtClean="0"/>
              <a:t>Perform Addition with N and 1 and store in Temp</a:t>
            </a:r>
          </a:p>
          <a:p>
            <a:pPr>
              <a:buNone/>
            </a:pPr>
            <a:r>
              <a:rPr lang="en-IN" b="1" dirty="0" smtClean="0"/>
              <a:t>Step 4: </a:t>
            </a:r>
            <a:r>
              <a:rPr lang="en-IN" dirty="0" smtClean="0"/>
              <a:t>Assign N value as Temp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Step 5: </a:t>
            </a:r>
            <a:r>
              <a:rPr lang="en-IN" dirty="0" smtClean="0"/>
              <a:t>If N greater than Limit then </a:t>
            </a:r>
            <a:r>
              <a:rPr lang="en-IN" dirty="0" err="1" smtClean="0"/>
              <a:t>goto</a:t>
            </a:r>
            <a:r>
              <a:rPr lang="en-IN" dirty="0" smtClean="0"/>
              <a:t> Step 7</a:t>
            </a:r>
          </a:p>
          <a:p>
            <a:pPr>
              <a:buNone/>
            </a:pPr>
            <a:r>
              <a:rPr lang="en-IN" b="1" dirty="0" smtClean="0"/>
              <a:t>Step 6: </a:t>
            </a:r>
            <a:r>
              <a:rPr lang="en-IN" dirty="0" smtClean="0"/>
              <a:t>Else </a:t>
            </a:r>
            <a:r>
              <a:rPr lang="en-IN" dirty="0" err="1" smtClean="0"/>
              <a:t>goto</a:t>
            </a:r>
            <a:r>
              <a:rPr lang="en-IN" dirty="0" smtClean="0"/>
              <a:t> Step </a:t>
            </a:r>
            <a:r>
              <a:rPr lang="en-IN" dirty="0" smtClean="0"/>
              <a:t>4</a:t>
            </a:r>
          </a:p>
          <a:p>
            <a:pPr>
              <a:buNone/>
            </a:pPr>
            <a:r>
              <a:rPr lang="en-IN" b="1" dirty="0" smtClean="0"/>
              <a:t>Step 7: </a:t>
            </a:r>
            <a:r>
              <a:rPr lang="en-IN" dirty="0" smtClean="0"/>
              <a:t>Stop Process.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dirty="0" smtClean="0"/>
              <a:t>Finding Grade of a Student</a:t>
            </a:r>
            <a:endParaRPr 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428736"/>
            <a:ext cx="43577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300" b="1" i="1" dirty="0" smtClean="0">
                <a:latin typeface="Cambria" pitchFamily="18" charset="0"/>
                <a:ea typeface="Cambria" pitchFamily="18" charset="0"/>
              </a:rPr>
              <a:t>Main Algorithm</a:t>
            </a:r>
          </a:p>
          <a:p>
            <a:pPr>
              <a:buNone/>
            </a:pP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Step 1: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Start Process</a:t>
            </a:r>
          </a:p>
          <a:p>
            <a:pPr>
              <a:buNone/>
            </a:pP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Step 2: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Read M1,M2,M3   from user</a:t>
            </a:r>
            <a:endParaRPr lang="en-IN" sz="23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Step 3: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Compute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Addition with M1,M2,M3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and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store it in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Result</a:t>
            </a:r>
            <a:endParaRPr lang="en-IN" sz="23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Step 4: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Find Average by computing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Result divided by 3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and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store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in Average</a:t>
            </a:r>
          </a:p>
          <a:p>
            <a:pPr>
              <a:buNone/>
            </a:pP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Step 5: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Call </a:t>
            </a:r>
            <a:r>
              <a:rPr lang="en-IN" sz="2300" dirty="0" err="1" smtClean="0">
                <a:latin typeface="Cambria" pitchFamily="18" charset="0"/>
                <a:ea typeface="Cambria" pitchFamily="18" charset="0"/>
              </a:rPr>
              <a:t>FindGrade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with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Average and store return value in Grade.</a:t>
            </a:r>
          </a:p>
          <a:p>
            <a:pPr>
              <a:buNone/>
            </a:pP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Step 6: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Display Grade</a:t>
            </a:r>
            <a:endParaRPr lang="en-IN" sz="23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Step </a:t>
            </a: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7: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Stop process</a:t>
            </a:r>
            <a:endParaRPr lang="en-US" sz="2300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70" y="1500174"/>
            <a:ext cx="44291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300" b="1" i="1" dirty="0" err="1" smtClean="0">
                <a:latin typeface="Cambria" pitchFamily="18" charset="0"/>
                <a:ea typeface="Cambria" pitchFamily="18" charset="0"/>
              </a:rPr>
              <a:t>FindGrade</a:t>
            </a:r>
            <a:r>
              <a:rPr lang="en-IN" sz="2300" b="1" i="1" dirty="0" smtClean="0">
                <a:latin typeface="Cambria" pitchFamily="18" charset="0"/>
                <a:ea typeface="Cambria" pitchFamily="18" charset="0"/>
              </a:rPr>
              <a:t> Algorithm</a:t>
            </a:r>
          </a:p>
          <a:p>
            <a:pPr>
              <a:buNone/>
            </a:pP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Step 1: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Receive Average</a:t>
            </a:r>
          </a:p>
          <a:p>
            <a:pPr>
              <a:buNone/>
            </a:pP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Step 2: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If Average &gt;50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 then 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assign 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“Pass” to Grade 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and </a:t>
            </a:r>
            <a:r>
              <a:rPr lang="en-US" sz="2300" dirty="0" err="1" smtClean="0">
                <a:latin typeface="Cambria" pitchFamily="18" charset="0"/>
                <a:ea typeface="Cambria" pitchFamily="18" charset="0"/>
              </a:rPr>
              <a:t>goto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Step 4</a:t>
            </a:r>
          </a:p>
          <a:p>
            <a:pPr>
              <a:buNone/>
            </a:pP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Step 3: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Else assign 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assign “Fail” to 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Grade</a:t>
            </a:r>
            <a:endParaRPr lang="en-IN" sz="23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IN" sz="2300" b="1" dirty="0" smtClean="0">
                <a:latin typeface="Cambria" pitchFamily="18" charset="0"/>
                <a:ea typeface="Cambria" pitchFamily="18" charset="0"/>
              </a:rPr>
              <a:t>Step 4: </a:t>
            </a:r>
            <a:r>
              <a:rPr lang="en-IN" sz="2300" dirty="0" smtClean="0">
                <a:latin typeface="Cambria" pitchFamily="18" charset="0"/>
                <a:ea typeface="Cambria" pitchFamily="18" charset="0"/>
              </a:rPr>
              <a:t>Return Grade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369</TotalTime>
  <Words>381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Py-Template</vt:lpstr>
      <vt:lpstr>GE8151 Problem Solving  and Python Programming</vt:lpstr>
      <vt:lpstr>Examples of Algorithms</vt:lpstr>
      <vt:lpstr>Finding the Area of the Circle</vt:lpstr>
      <vt:lpstr>Finding given number is  ODD or EVEN</vt:lpstr>
      <vt:lpstr>Finding Sum of N numbers</vt:lpstr>
      <vt:lpstr>Finding Grade of a Student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148</cp:revision>
  <dcterms:created xsi:type="dcterms:W3CDTF">2018-09-03T03:50:11Z</dcterms:created>
  <dcterms:modified xsi:type="dcterms:W3CDTF">2018-09-04T04:53:48Z</dcterms:modified>
</cp:coreProperties>
</file>