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5" r:id="rId4"/>
    <p:sldId id="274" r:id="rId5"/>
    <p:sldId id="276" r:id="rId6"/>
    <p:sldId id="277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10502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Pseudo Code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Flow Chart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Programming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 is a quick representation of </a:t>
            </a:r>
            <a:r>
              <a:rPr lang="en-US" dirty="0" smtClean="0"/>
              <a:t>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looks like programming language but it is not.</a:t>
            </a:r>
          </a:p>
          <a:p>
            <a:r>
              <a:rPr lang="en-US" dirty="0" smtClean="0"/>
              <a:t>It is a compact informal high-level description of an algorithm.</a:t>
            </a:r>
          </a:p>
          <a:p>
            <a:r>
              <a:rPr lang="en-US" dirty="0" smtClean="0"/>
              <a:t>It uses some of the structural conventions of a programming language.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Precise</a:t>
            </a:r>
          </a:p>
          <a:p>
            <a:pPr lvl="1"/>
            <a:r>
              <a:rPr lang="en-US" dirty="0" smtClean="0"/>
              <a:t>Writer and Reader must able to understand </a:t>
            </a:r>
          </a:p>
          <a:p>
            <a:r>
              <a:rPr lang="en-US" b="1" dirty="0" smtClean="0"/>
              <a:t>Concise</a:t>
            </a:r>
          </a:p>
          <a:p>
            <a:pPr lvl="1"/>
            <a:r>
              <a:rPr lang="en-US" dirty="0" smtClean="0"/>
              <a:t>It must explain all things clearly in few word and comprehensively.</a:t>
            </a:r>
          </a:p>
          <a:p>
            <a:pPr lvl="1"/>
            <a:r>
              <a:rPr lang="en-US" dirty="0" smtClean="0"/>
              <a:t>Should not in vague or ambiguous languages.</a:t>
            </a:r>
          </a:p>
          <a:p>
            <a:r>
              <a:rPr lang="en-US" b="1" dirty="0" smtClean="0"/>
              <a:t>Language Independent</a:t>
            </a:r>
          </a:p>
          <a:p>
            <a:pPr lvl="1"/>
            <a:r>
              <a:rPr lang="en-US" dirty="0" smtClean="0"/>
              <a:t>It should be independent of programming language.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GET, READ, OBTAIN, ACCEPT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PRINT, DISPLAY, SHOW, </a:t>
            </a:r>
            <a:r>
              <a:rPr lang="en-US" dirty="0" smtClean="0"/>
              <a:t>ASK</a:t>
            </a:r>
          </a:p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IF, ELSE,ENDIF, CASEWHARE, ENDCASE</a:t>
            </a:r>
            <a:endParaRPr lang="en-US" dirty="0" smtClean="0"/>
          </a:p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/>
              <a:t>SET, ASSIGN, INIT</a:t>
            </a:r>
          </a:p>
          <a:p>
            <a:r>
              <a:rPr lang="en-US" dirty="0" smtClean="0"/>
              <a:t>Add one</a:t>
            </a:r>
          </a:p>
          <a:p>
            <a:pPr lvl="1"/>
            <a:r>
              <a:rPr lang="en-US" dirty="0" smtClean="0"/>
              <a:t>INCREMNET</a:t>
            </a:r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FIND, SEARCH, SELECT, SORT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ASK ‘Enter value of a’</a:t>
            </a:r>
          </a:p>
          <a:p>
            <a:pPr>
              <a:buNone/>
            </a:pPr>
            <a:r>
              <a:rPr lang="en-US" dirty="0" smtClean="0"/>
              <a:t>READ a</a:t>
            </a:r>
          </a:p>
          <a:p>
            <a:pPr>
              <a:buNone/>
            </a:pPr>
            <a:r>
              <a:rPr lang="en-US" dirty="0" smtClean="0"/>
              <a:t>ASK ‘Enter value of  b’</a:t>
            </a:r>
          </a:p>
          <a:p>
            <a:pPr>
              <a:buNone/>
            </a:pPr>
            <a:r>
              <a:rPr lang="en-US" dirty="0" smtClean="0"/>
              <a:t>READ b</a:t>
            </a:r>
          </a:p>
          <a:p>
            <a:pPr>
              <a:buNone/>
            </a:pPr>
            <a:r>
              <a:rPr lang="en-US" dirty="0" smtClean="0"/>
              <a:t>SET result = a + b</a:t>
            </a:r>
          </a:p>
          <a:p>
            <a:pPr>
              <a:buNone/>
            </a:pPr>
            <a:r>
              <a:rPr lang="en-US" dirty="0" smtClean="0"/>
              <a:t>SHOW result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360</TotalTime>
  <Words>210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Py-Template</vt:lpstr>
      <vt:lpstr>GE8151 Problem Solving  and Python Programming</vt:lpstr>
      <vt:lpstr>Notation of Algorithms</vt:lpstr>
      <vt:lpstr>Pseudo Code</vt:lpstr>
      <vt:lpstr>Good Pseudo Code</vt:lpstr>
      <vt:lpstr>Commonly Used Keyword</vt:lpstr>
      <vt:lpstr>For Adding Two Numbers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152</cp:revision>
  <dcterms:created xsi:type="dcterms:W3CDTF">2018-09-03T03:50:11Z</dcterms:created>
  <dcterms:modified xsi:type="dcterms:W3CDTF">2018-09-04T05:00:25Z</dcterms:modified>
</cp:coreProperties>
</file>