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61" r:id="rId5"/>
    <p:sldId id="263" r:id="rId6"/>
    <p:sldId id="262" r:id="rId7"/>
    <p:sldId id="264" r:id="rId8"/>
    <p:sldId id="265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316" y="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071546" y="809596"/>
            <a:ext cx="5429288" cy="7072362"/>
            <a:chOff x="1071546" y="809596"/>
            <a:chExt cx="5429288" cy="7072362"/>
          </a:xfrm>
        </p:grpSpPr>
        <p:sp>
          <p:nvSpPr>
            <p:cNvPr id="3" name="Oval 2"/>
            <p:cNvSpPr/>
            <p:nvPr/>
          </p:nvSpPr>
          <p:spPr>
            <a:xfrm>
              <a:off x="2292652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1888110" y="1648992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year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>
              <a:off x="2774654" y="1479327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4"/>
              <a:endCxn id="28" idx="0"/>
            </p:cNvCxnSpPr>
            <p:nvPr/>
          </p:nvCxnSpPr>
          <p:spPr>
            <a:xfrm rot="5400000">
              <a:off x="2828232" y="2265145"/>
              <a:ext cx="2321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ecision 27"/>
            <p:cNvSpPr/>
            <p:nvPr/>
          </p:nvSpPr>
          <p:spPr>
            <a:xfrm>
              <a:off x="2066705" y="2381232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4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2" name="Flowchart: Decision 31"/>
            <p:cNvSpPr/>
            <p:nvPr/>
          </p:nvSpPr>
          <p:spPr>
            <a:xfrm>
              <a:off x="2066705" y="3667116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100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3" name="Flowchart: Decision 32"/>
            <p:cNvSpPr/>
            <p:nvPr/>
          </p:nvSpPr>
          <p:spPr>
            <a:xfrm>
              <a:off x="1979906" y="4953000"/>
              <a:ext cx="1928826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400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4" name="Flowchart: Display 33"/>
            <p:cNvSpPr/>
            <p:nvPr/>
          </p:nvSpPr>
          <p:spPr>
            <a:xfrm>
              <a:off x="1959572" y="6381760"/>
              <a:ext cx="1969494" cy="642942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Leap Year 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2801443" y="352424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2801443" y="481012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2"/>
              <a:endCxn id="34" idx="0"/>
            </p:cNvCxnSpPr>
            <p:nvPr/>
          </p:nvCxnSpPr>
          <p:spPr>
            <a:xfrm rot="5400000">
              <a:off x="2730005" y="616744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lowchart: Display 68"/>
            <p:cNvSpPr/>
            <p:nvPr/>
          </p:nvSpPr>
          <p:spPr>
            <a:xfrm>
              <a:off x="4773622" y="6024570"/>
              <a:ext cx="1727212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Not Leap Year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285992" y="7381892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71" name="Straight Arrow Connector 70"/>
            <p:cNvCxnSpPr>
              <a:stCxn id="34" idx="2"/>
              <a:endCxn id="70" idx="0"/>
            </p:cNvCxnSpPr>
            <p:nvPr/>
          </p:nvCxnSpPr>
          <p:spPr>
            <a:xfrm rot="5400000">
              <a:off x="2762394" y="7199967"/>
              <a:ext cx="357190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32" idx="1"/>
              <a:endCxn id="34" idx="1"/>
            </p:cNvCxnSpPr>
            <p:nvPr/>
          </p:nvCxnSpPr>
          <p:spPr>
            <a:xfrm rot="10800000" flipV="1">
              <a:off x="1959573" y="4167181"/>
              <a:ext cx="107133" cy="2536049"/>
            </a:xfrm>
            <a:prstGeom prst="bentConnector3">
              <a:avLst>
                <a:gd name="adj1" fmla="val 31338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77"/>
            <p:cNvCxnSpPr>
              <a:stCxn id="69" idx="2"/>
              <a:endCxn id="70" idx="6"/>
            </p:cNvCxnSpPr>
            <p:nvPr/>
          </p:nvCxnSpPr>
          <p:spPr>
            <a:xfrm rot="5400000">
              <a:off x="4202509" y="6197205"/>
              <a:ext cx="821537" cy="20479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5374103" y="5205414"/>
              <a:ext cx="500066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Arrow Connector 87"/>
            <p:cNvCxnSpPr>
              <a:stCxn id="33" idx="3"/>
              <a:endCxn id="87" idx="2"/>
            </p:cNvCxnSpPr>
            <p:nvPr/>
          </p:nvCxnSpPr>
          <p:spPr>
            <a:xfrm>
              <a:off x="3908732" y="5453066"/>
              <a:ext cx="1465371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7" idx="4"/>
              <a:endCxn id="69" idx="0"/>
            </p:cNvCxnSpPr>
            <p:nvPr/>
          </p:nvCxnSpPr>
          <p:spPr>
            <a:xfrm rot="16200000" flipH="1">
              <a:off x="5471137" y="5858479"/>
              <a:ext cx="319090" cy="1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77"/>
            <p:cNvCxnSpPr>
              <a:stCxn id="28" idx="3"/>
              <a:endCxn id="87" idx="0"/>
            </p:cNvCxnSpPr>
            <p:nvPr/>
          </p:nvCxnSpPr>
          <p:spPr>
            <a:xfrm>
              <a:off x="3821933" y="2881298"/>
              <a:ext cx="1802203" cy="232411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928934" y="330992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34" y="4583668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78972" y="5869552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86256" y="251196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02533" y="5083734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71546" y="4869420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Leap Year Finder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918676" y="809596"/>
            <a:ext cx="4296274" cy="8786874"/>
            <a:chOff x="357166" y="595282"/>
            <a:chExt cx="4296274" cy="8786874"/>
          </a:xfrm>
        </p:grpSpPr>
        <p:sp>
          <p:nvSpPr>
            <p:cNvPr id="5" name="Oval 4"/>
            <p:cNvSpPr/>
            <p:nvPr/>
          </p:nvSpPr>
          <p:spPr>
            <a:xfrm>
              <a:off x="1812920" y="595282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857232" y="1434678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num1 and num2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93017" y="2274074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num1, b = num2</a:t>
              </a:r>
              <a:endParaRPr lang="en-US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1071546" y="3524240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!= b ?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4"/>
              <a:endCxn id="7" idx="1"/>
            </p:cNvCxnSpPr>
            <p:nvPr/>
          </p:nvCxnSpPr>
          <p:spPr>
            <a:xfrm rot="5400000">
              <a:off x="2294922" y="1265013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9" idx="0"/>
            </p:cNvCxnSpPr>
            <p:nvPr/>
          </p:nvCxnSpPr>
          <p:spPr>
            <a:xfrm rot="5400000">
              <a:off x="2294922" y="2104409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16" idx="0"/>
            </p:cNvCxnSpPr>
            <p:nvPr/>
          </p:nvCxnSpPr>
          <p:spPr>
            <a:xfrm rot="5400000">
              <a:off x="2089537" y="3149190"/>
              <a:ext cx="7501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893083" y="5953132"/>
              <a:ext cx="1107289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a - b</a:t>
              </a:r>
              <a:endParaRPr lang="en-US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1071546" y="4738686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&gt; b ?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16" idx="2"/>
              <a:endCxn id="27" idx="0"/>
            </p:cNvCxnSpPr>
            <p:nvPr/>
          </p:nvCxnSpPr>
          <p:spPr>
            <a:xfrm rot="5400000">
              <a:off x="2285992" y="456009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7" idx="2"/>
              <a:endCxn id="26" idx="0"/>
            </p:cNvCxnSpPr>
            <p:nvPr/>
          </p:nvCxnSpPr>
          <p:spPr>
            <a:xfrm rot="5400000">
              <a:off x="2277063" y="5765608"/>
              <a:ext cx="357190" cy="17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429000" y="5953132"/>
              <a:ext cx="107157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b = b - a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000372" y="6667512"/>
              <a:ext cx="500066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320798" y="8882090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55" name="Flowchart: Data 54"/>
            <p:cNvSpPr/>
            <p:nvPr/>
          </p:nvSpPr>
          <p:spPr>
            <a:xfrm>
              <a:off x="357166" y="8024834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GCD is a </a:t>
              </a:r>
              <a:endParaRPr lang="en-US" dirty="0"/>
            </a:p>
          </p:txBody>
        </p:sp>
        <p:cxnSp>
          <p:nvCxnSpPr>
            <p:cNvPr id="59" name="Shape 58"/>
            <p:cNvCxnSpPr>
              <a:stCxn id="26" idx="2"/>
              <a:endCxn id="53" idx="2"/>
            </p:cNvCxnSpPr>
            <p:nvPr/>
          </p:nvCxnSpPr>
          <p:spPr>
            <a:xfrm rot="16200000" flipH="1">
              <a:off x="2491377" y="6408549"/>
              <a:ext cx="464347" cy="55364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45" idx="2"/>
              <a:endCxn id="53" idx="6"/>
            </p:cNvCxnSpPr>
            <p:nvPr/>
          </p:nvCxnSpPr>
          <p:spPr>
            <a:xfrm rot="5400000">
              <a:off x="3500439" y="6453198"/>
              <a:ext cx="464347" cy="46434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3" idx="4"/>
              <a:endCxn id="16" idx="3"/>
            </p:cNvCxnSpPr>
            <p:nvPr/>
          </p:nvCxnSpPr>
          <p:spPr>
            <a:xfrm rot="5400000" flipH="1" flipV="1">
              <a:off x="1946661" y="5256611"/>
              <a:ext cx="3214710" cy="607223"/>
            </a:xfrm>
            <a:prstGeom prst="bentConnector4">
              <a:avLst>
                <a:gd name="adj1" fmla="val -7111"/>
                <a:gd name="adj2" fmla="val 25999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hape 71"/>
            <p:cNvCxnSpPr>
              <a:stCxn id="16" idx="1"/>
              <a:endCxn id="55" idx="1"/>
            </p:cNvCxnSpPr>
            <p:nvPr/>
          </p:nvCxnSpPr>
          <p:spPr>
            <a:xfrm rot="10800000" flipH="1" flipV="1">
              <a:off x="1071545" y="3952868"/>
              <a:ext cx="892975" cy="4071966"/>
            </a:xfrm>
            <a:prstGeom prst="bentConnector4">
              <a:avLst>
                <a:gd name="adj1" fmla="val -40533"/>
                <a:gd name="adj2" fmla="val 7116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5" idx="4"/>
              <a:endCxn id="54" idx="0"/>
            </p:cNvCxnSpPr>
            <p:nvPr/>
          </p:nvCxnSpPr>
          <p:spPr>
            <a:xfrm rot="16200000" flipH="1">
              <a:off x="1789898" y="8699523"/>
              <a:ext cx="357190" cy="7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857232" y="5667380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1744" y="4452934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cxnSp>
          <p:nvCxnSpPr>
            <p:cNvPr id="92" name="Shape 91"/>
            <p:cNvCxnSpPr>
              <a:stCxn id="27" idx="3"/>
              <a:endCxn id="45" idx="0"/>
            </p:cNvCxnSpPr>
            <p:nvPr/>
          </p:nvCxnSpPr>
          <p:spPr>
            <a:xfrm>
              <a:off x="3857628" y="5167314"/>
              <a:ext cx="107157" cy="7858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643182" y="558380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00504" y="538162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GCD Finder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928802" y="523844"/>
            <a:ext cx="3767740" cy="7572428"/>
            <a:chOff x="1928802" y="523844"/>
            <a:chExt cx="3767740" cy="7572428"/>
          </a:xfrm>
        </p:grpSpPr>
        <p:sp>
          <p:nvSpPr>
            <p:cNvPr id="5" name="Oval 4"/>
            <p:cNvSpPr/>
            <p:nvPr/>
          </p:nvSpPr>
          <p:spPr>
            <a:xfrm>
              <a:off x="2670176" y="52384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2250273" y="1363240"/>
              <a:ext cx="214314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number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0273" y="2202636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guess  = 1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28802" y="3042032"/>
              <a:ext cx="2786082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fx</a:t>
              </a:r>
              <a:r>
                <a:rPr lang="en-IN" dirty="0" smtClean="0"/>
                <a:t> = guess * guess - number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28868" y="3881428"/>
              <a:ext cx="178595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dx</a:t>
              </a:r>
              <a:r>
                <a:rPr lang="en-IN" dirty="0" smtClean="0"/>
                <a:t> = 2 * guess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8802" y="4720824"/>
              <a:ext cx="2786082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guess – ( </a:t>
              </a:r>
              <a:r>
                <a:rPr lang="en-IN" dirty="0" err="1" smtClean="0"/>
                <a:t>fx</a:t>
              </a:r>
              <a:r>
                <a:rPr lang="en-IN" dirty="0" smtClean="0"/>
                <a:t> / </a:t>
              </a:r>
              <a:r>
                <a:rPr lang="en-IN" dirty="0" err="1" smtClean="0"/>
                <a:t>dx</a:t>
              </a:r>
              <a:r>
                <a:rPr lang="en-IN" dirty="0" smtClean="0"/>
                <a:t> )</a:t>
              </a:r>
              <a:endParaRPr lang="en-US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1928802" y="5560220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guess ?</a:t>
              </a:r>
              <a:endParaRPr lang="en-US" dirty="0"/>
            </a:p>
          </p:txBody>
        </p:sp>
        <p:sp>
          <p:nvSpPr>
            <p:cNvPr id="17" name="Flowchart: Data 16"/>
            <p:cNvSpPr/>
            <p:nvPr/>
          </p:nvSpPr>
          <p:spPr>
            <a:xfrm>
              <a:off x="1928802" y="6756806"/>
              <a:ext cx="2786082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root is actual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670176" y="759620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178967" y="119278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3178967" y="203217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3143248" y="287157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3143248" y="371096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3143248" y="455036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3143248" y="538976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3178967" y="658634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4"/>
              <a:endCxn id="18" idx="0"/>
            </p:cNvCxnSpPr>
            <p:nvPr/>
          </p:nvCxnSpPr>
          <p:spPr>
            <a:xfrm rot="5400000">
              <a:off x="3152176" y="7426539"/>
              <a:ext cx="33933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6" idx="3"/>
              <a:endCxn id="12" idx="3"/>
            </p:cNvCxnSpPr>
            <p:nvPr/>
          </p:nvCxnSpPr>
          <p:spPr>
            <a:xfrm flipV="1">
              <a:off x="4714884" y="3292065"/>
              <a:ext cx="1588" cy="2696783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71876" y="638176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3606" y="4595810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Square Root Finder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42918" y="523844"/>
            <a:ext cx="5500726" cy="9072626"/>
            <a:chOff x="642918" y="523844"/>
            <a:chExt cx="5500726" cy="9072626"/>
          </a:xfrm>
        </p:grpSpPr>
        <p:sp>
          <p:nvSpPr>
            <p:cNvPr id="2" name="Oval 1"/>
            <p:cNvSpPr/>
            <p:nvPr/>
          </p:nvSpPr>
          <p:spPr>
            <a:xfrm>
              <a:off x="1741482" y="52384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3" name="Flowchart: Decision 2"/>
            <p:cNvSpPr/>
            <p:nvPr/>
          </p:nvSpPr>
          <p:spPr>
            <a:xfrm>
              <a:off x="857232" y="4238619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min&gt;</a:t>
              </a:r>
              <a:r>
                <a:rPr lang="en-IN" dirty="0" err="1" smtClean="0"/>
                <a:t>current_element</a:t>
              </a:r>
              <a:endParaRPr lang="en-IN" dirty="0" smtClean="0"/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21579" y="1266799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mylist</a:t>
              </a:r>
              <a:r>
                <a:rPr lang="en-IN" dirty="0" smtClean="0"/>
                <a:t> = [7,5,1,,2,3]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1546" y="2752709"/>
              <a:ext cx="264320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=1, min=</a:t>
              </a:r>
              <a:r>
                <a:rPr lang="en-IN" dirty="0" err="1" smtClean="0"/>
                <a:t>mylist</a:t>
              </a:r>
              <a:r>
                <a:rPr lang="en-IN" dirty="0" smtClean="0"/>
                <a:t>[0]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85860" y="2009754"/>
              <a:ext cx="2214578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length _</a:t>
              </a:r>
              <a:r>
                <a:rPr lang="en-IN" dirty="0" err="1" smtClean="0"/>
                <a:t>of_mylist</a:t>
              </a:r>
              <a:r>
                <a:rPr lang="en-IN" dirty="0" smtClean="0"/>
                <a:t>= 5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2951" y="3495664"/>
              <a:ext cx="300039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current element = </a:t>
              </a:r>
              <a:r>
                <a:rPr lang="en-IN" dirty="0" err="1" smtClean="0"/>
                <a:t>mylist</a:t>
              </a:r>
              <a:r>
                <a:rPr lang="en-IN" dirty="0" smtClean="0"/>
                <a:t>[</a:t>
              </a:r>
              <a:r>
                <a:rPr lang="en-IN" dirty="0" err="1" smtClean="0"/>
                <a:t>i</a:t>
              </a:r>
              <a:r>
                <a:rPr lang="en-IN" dirty="0" smtClean="0"/>
                <a:t>]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2984" y="5538791"/>
              <a:ext cx="250033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min  = </a:t>
              </a:r>
              <a:r>
                <a:rPr lang="en-IN" dirty="0" err="1" smtClean="0"/>
                <a:t>current_element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0570" y="5538791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min = min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1612" y="6296033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i =</a:t>
              </a:r>
              <a:r>
                <a:rPr lang="en-IN" dirty="0" err="1" smtClean="0"/>
                <a:t>i</a:t>
              </a:r>
              <a:r>
                <a:rPr lang="en-IN" dirty="0" smtClean="0"/>
                <a:t> + 1</a:t>
              </a:r>
              <a:endParaRPr lang="en-US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857232" y="7038988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 = </a:t>
              </a:r>
              <a:r>
                <a:rPr lang="en-IN" dirty="0" err="1" smtClean="0"/>
                <a:t>length_of_list</a:t>
              </a:r>
              <a:endParaRPr lang="en-IN" dirty="0" smtClean="0"/>
            </a:p>
            <a:p>
              <a:pPr algn="ctr"/>
              <a:r>
                <a:rPr lang="en-IN" dirty="0" smtClean="0"/>
                <a:t>? </a:t>
              </a:r>
              <a:endParaRPr lang="en-US" dirty="0"/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642918" y="8353447"/>
              <a:ext cx="3500462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minimum as min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41482" y="909640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2" idx="4"/>
              <a:endCxn id="4" idx="0"/>
            </p:cNvCxnSpPr>
            <p:nvPr/>
          </p:nvCxnSpPr>
          <p:spPr>
            <a:xfrm rot="5400000">
              <a:off x="2271705" y="114535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2271705" y="188830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5" idx="0"/>
            </p:cNvCxnSpPr>
            <p:nvPr/>
          </p:nvCxnSpPr>
          <p:spPr>
            <a:xfrm rot="5400000">
              <a:off x="2271705" y="263126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2"/>
              <a:endCxn id="7" idx="0"/>
            </p:cNvCxnSpPr>
            <p:nvPr/>
          </p:nvCxnSpPr>
          <p:spPr>
            <a:xfrm rot="5400000">
              <a:off x="2271705" y="337421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3" idx="0"/>
            </p:cNvCxnSpPr>
            <p:nvPr/>
          </p:nvCxnSpPr>
          <p:spPr>
            <a:xfrm rot="5400000">
              <a:off x="2271705" y="411717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8" idx="0"/>
            </p:cNvCxnSpPr>
            <p:nvPr/>
          </p:nvCxnSpPr>
          <p:spPr>
            <a:xfrm rot="5400000">
              <a:off x="2278848" y="5424490"/>
              <a:ext cx="2286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2"/>
              <a:endCxn id="10" idx="0"/>
            </p:cNvCxnSpPr>
            <p:nvPr/>
          </p:nvCxnSpPr>
          <p:spPr>
            <a:xfrm rot="5400000">
              <a:off x="2264561" y="6167445"/>
              <a:ext cx="2571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2"/>
              <a:endCxn id="11" idx="0"/>
            </p:cNvCxnSpPr>
            <p:nvPr/>
          </p:nvCxnSpPr>
          <p:spPr>
            <a:xfrm rot="5400000">
              <a:off x="2271705" y="6917543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2"/>
              <a:endCxn id="12" idx="1"/>
            </p:cNvCxnSpPr>
            <p:nvPr/>
          </p:nvCxnSpPr>
          <p:spPr>
            <a:xfrm rot="5400000">
              <a:off x="2271705" y="8232002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4"/>
              <a:endCxn id="13" idx="0"/>
            </p:cNvCxnSpPr>
            <p:nvPr/>
          </p:nvCxnSpPr>
          <p:spPr>
            <a:xfrm rot="5400000">
              <a:off x="2271704" y="8974958"/>
              <a:ext cx="2428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" idx="3"/>
              <a:endCxn id="9" idx="0"/>
            </p:cNvCxnSpPr>
            <p:nvPr/>
          </p:nvCxnSpPr>
          <p:spPr>
            <a:xfrm>
              <a:off x="3929066" y="4774404"/>
              <a:ext cx="1393041" cy="7643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9" idx="1"/>
              <a:endCxn id="8" idx="3"/>
            </p:cNvCxnSpPr>
            <p:nvPr/>
          </p:nvCxnSpPr>
          <p:spPr>
            <a:xfrm rot="10800000">
              <a:off x="3643314" y="5788824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hape 51"/>
            <p:cNvCxnSpPr>
              <a:stCxn id="11" idx="1"/>
              <a:endCxn id="7" idx="1"/>
            </p:cNvCxnSpPr>
            <p:nvPr/>
          </p:nvCxnSpPr>
          <p:spPr>
            <a:xfrm rot="10800000" flipH="1">
              <a:off x="857231" y="3745697"/>
              <a:ext cx="35719" cy="3829076"/>
            </a:xfrm>
            <a:prstGeom prst="bentConnector3">
              <a:avLst>
                <a:gd name="adj1" fmla="val -63999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00570" y="431005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3182" y="5155172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86152" y="6810388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918" y="5095876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Finding Minimum in List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85794" y="809596"/>
            <a:ext cx="5214974" cy="8715436"/>
            <a:chOff x="785794" y="809596"/>
            <a:chExt cx="5214974" cy="8715436"/>
          </a:xfrm>
        </p:grpSpPr>
        <p:sp>
          <p:nvSpPr>
            <p:cNvPr id="2" name="Oval 1"/>
            <p:cNvSpPr/>
            <p:nvPr/>
          </p:nvSpPr>
          <p:spPr>
            <a:xfrm>
              <a:off x="1399653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3" name="Flowchart: Data 2"/>
            <p:cNvSpPr/>
            <p:nvPr/>
          </p:nvSpPr>
          <p:spPr>
            <a:xfrm>
              <a:off x="1000108" y="2666984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</a:t>
              </a:r>
              <a:r>
                <a:rPr lang="en-IN" dirty="0" smtClean="0"/>
                <a:t>guess</a:t>
              </a:r>
              <a:endParaRPr lang="en-US" dirty="0"/>
            </a:p>
          </p:txBody>
        </p:sp>
        <p:sp>
          <p:nvSpPr>
            <p:cNvPr id="4" name="Flowchart: Decision 3"/>
            <p:cNvSpPr/>
            <p:nvPr/>
          </p:nvSpPr>
          <p:spPr>
            <a:xfrm>
              <a:off x="933667" y="3718144"/>
              <a:ext cx="2245300" cy="9286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a</a:t>
              </a:r>
              <a:r>
                <a:rPr lang="en-IN" dirty="0" smtClean="0"/>
                <a:t>ctual = guess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0108" y="1666852"/>
              <a:ext cx="2112418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</a:t>
              </a:r>
              <a:r>
                <a:rPr lang="en-IN" dirty="0" smtClean="0"/>
                <a:t>ctual = 30</a:t>
              </a:r>
              <a:endParaRPr lang="en-US" dirty="0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928670" y="5116288"/>
              <a:ext cx="2245300" cy="9286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</a:t>
              </a:r>
              <a:r>
                <a:rPr lang="en-IN" dirty="0" smtClean="0"/>
                <a:t>ctual &lt; guess</a:t>
              </a:r>
              <a:endParaRPr lang="en-US" dirty="0"/>
            </a:p>
          </p:txBody>
        </p:sp>
        <p:sp>
          <p:nvSpPr>
            <p:cNvPr id="7" name="Flowchart: Display 6"/>
            <p:cNvSpPr/>
            <p:nvPr/>
          </p:nvSpPr>
          <p:spPr>
            <a:xfrm>
              <a:off x="1066573" y="6514432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   	Enter Smaller </a:t>
              </a:r>
            </a:p>
            <a:p>
              <a:pPr algn="ctr"/>
              <a:r>
                <a:rPr lang="en-IN" dirty="0" smtClean="0"/>
                <a:t>	Number </a:t>
              </a:r>
              <a:endParaRPr lang="en-US" dirty="0"/>
            </a:p>
          </p:txBody>
        </p:sp>
        <p:sp>
          <p:nvSpPr>
            <p:cNvPr id="8" name="Flowchart: Display 7"/>
            <p:cNvSpPr/>
            <p:nvPr/>
          </p:nvSpPr>
          <p:spPr>
            <a:xfrm>
              <a:off x="4031274" y="6453198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   	Enter Greater</a:t>
              </a:r>
            </a:p>
            <a:p>
              <a:pPr algn="ctr"/>
              <a:r>
                <a:rPr lang="en-IN" dirty="0" smtClean="0"/>
                <a:t>	Number 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799022" y="7953396"/>
              <a:ext cx="428628" cy="4286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Display 9"/>
            <p:cNvSpPr/>
            <p:nvPr/>
          </p:nvSpPr>
          <p:spPr>
            <a:xfrm>
              <a:off x="1066573" y="7769700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Number Found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99653" y="902496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2" idx="4"/>
              <a:endCxn id="5" idx="0"/>
            </p:cNvCxnSpPr>
            <p:nvPr/>
          </p:nvCxnSpPr>
          <p:spPr>
            <a:xfrm rot="16200000" flipH="1">
              <a:off x="1875223" y="1485758"/>
              <a:ext cx="357190" cy="4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3" idx="1"/>
            </p:cNvCxnSpPr>
            <p:nvPr/>
          </p:nvCxnSpPr>
          <p:spPr>
            <a:xfrm rot="5400000">
              <a:off x="1806284" y="2416951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4"/>
              <a:endCxn id="4" idx="0"/>
            </p:cNvCxnSpPr>
            <p:nvPr/>
          </p:nvCxnSpPr>
          <p:spPr>
            <a:xfrm rot="5400000">
              <a:off x="1780770" y="3442597"/>
              <a:ext cx="5510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2"/>
              <a:endCxn id="6" idx="0"/>
            </p:cNvCxnSpPr>
            <p:nvPr/>
          </p:nvCxnSpPr>
          <p:spPr>
            <a:xfrm rot="5400000">
              <a:off x="1819094" y="4879065"/>
              <a:ext cx="469450" cy="4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7" idx="0"/>
            </p:cNvCxnSpPr>
            <p:nvPr/>
          </p:nvCxnSpPr>
          <p:spPr>
            <a:xfrm rot="5400000">
              <a:off x="1816595" y="6279707"/>
              <a:ext cx="4694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1" idx="0"/>
            </p:cNvCxnSpPr>
            <p:nvPr/>
          </p:nvCxnSpPr>
          <p:spPr>
            <a:xfrm rot="5400000">
              <a:off x="1816596" y="8790242"/>
              <a:ext cx="4694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9" idx="0"/>
            </p:cNvCxnSpPr>
            <p:nvPr/>
          </p:nvCxnSpPr>
          <p:spPr>
            <a:xfrm rot="5400000">
              <a:off x="4657489" y="7594864"/>
              <a:ext cx="714380" cy="2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77"/>
            <p:cNvCxnSpPr>
              <a:stCxn id="4" idx="1"/>
              <a:endCxn id="10" idx="1"/>
            </p:cNvCxnSpPr>
            <p:nvPr/>
          </p:nvCxnSpPr>
          <p:spPr>
            <a:xfrm rot="10800000" flipH="1" flipV="1">
              <a:off x="933667" y="4182491"/>
              <a:ext cx="132906" cy="3980118"/>
            </a:xfrm>
            <a:prstGeom prst="bentConnector3">
              <a:avLst>
                <a:gd name="adj1" fmla="val -17200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77"/>
            <p:cNvCxnSpPr>
              <a:stCxn id="7" idx="3"/>
              <a:endCxn id="9" idx="2"/>
            </p:cNvCxnSpPr>
            <p:nvPr/>
          </p:nvCxnSpPr>
          <p:spPr>
            <a:xfrm>
              <a:off x="3036067" y="6907341"/>
              <a:ext cx="1762955" cy="126036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77"/>
            <p:cNvCxnSpPr>
              <a:stCxn id="6" idx="3"/>
              <a:endCxn id="8" idx="0"/>
            </p:cNvCxnSpPr>
            <p:nvPr/>
          </p:nvCxnSpPr>
          <p:spPr>
            <a:xfrm>
              <a:off x="3173970" y="5580635"/>
              <a:ext cx="1842051" cy="87256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77"/>
            <p:cNvCxnSpPr>
              <a:stCxn id="9" idx="6"/>
              <a:endCxn id="3" idx="5"/>
            </p:cNvCxnSpPr>
            <p:nvPr/>
          </p:nvCxnSpPr>
          <p:spPr>
            <a:xfrm flipH="1" flipV="1">
              <a:off x="2901284" y="2917017"/>
              <a:ext cx="2326366" cy="5250693"/>
            </a:xfrm>
            <a:prstGeom prst="bentConnector3">
              <a:avLst>
                <a:gd name="adj1" fmla="val -4258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85794" y="4810124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4554" y="473868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27037" y="5083734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71678" y="608386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Guess a Integer Number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92652" y="80959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1888110" y="1648992"/>
            <a:ext cx="211241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2066705" y="2381232"/>
            <a:ext cx="1755228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5" name="Flowchart: Display 4"/>
          <p:cNvSpPr/>
          <p:nvPr/>
        </p:nvSpPr>
        <p:spPr>
          <a:xfrm>
            <a:off x="2143116" y="3738554"/>
            <a:ext cx="1969494" cy="642942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896281" y="5985521"/>
            <a:ext cx="357190" cy="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77"/>
          <p:cNvCxnSpPr/>
          <p:nvPr/>
        </p:nvCxnSpPr>
        <p:spPr>
          <a:xfrm>
            <a:off x="1785926" y="5810256"/>
            <a:ext cx="1571636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57694" y="602457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14554" y="4881562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12920" y="73815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8703" y="1523976"/>
            <a:ext cx="257176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r>
              <a:rPr lang="en-IN" dirty="0" smtClean="0"/>
              <a:t> = [</a:t>
            </a:r>
            <a:r>
              <a:rPr lang="en-IN" dirty="0" smtClean="0"/>
              <a:t>4,5,7,8,9</a:t>
            </a:r>
            <a:r>
              <a:rPr lang="en-IN" dirty="0" smtClean="0"/>
              <a:t>]</a:t>
            </a:r>
          </a:p>
          <a:p>
            <a:pPr algn="ctr"/>
            <a:r>
              <a:rPr lang="en-IN" dirty="0" err="1" smtClean="0"/>
              <a:t>length_of_my_cards</a:t>
            </a:r>
            <a:r>
              <a:rPr lang="en-IN" dirty="0" smtClean="0"/>
              <a:t> = </a:t>
            </a:r>
            <a:r>
              <a:rPr lang="en-IN" dirty="0" smtClean="0"/>
              <a:t>5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28670" y="2452670"/>
            <a:ext cx="307183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</a:t>
            </a:r>
            <a:r>
              <a:rPr lang="en-IN" dirty="0" err="1" smtClean="0"/>
              <a:t>n_card</a:t>
            </a:r>
            <a:r>
              <a:rPr lang="en-IN" dirty="0" smtClean="0"/>
              <a:t> = 6, flag = 0, </a:t>
            </a:r>
            <a:r>
              <a:rPr lang="en-IN" dirty="0" err="1" smtClean="0"/>
              <a:t>i</a:t>
            </a:r>
            <a:r>
              <a:rPr lang="en-IN" dirty="0" smtClean="0"/>
              <a:t>=0, j =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46" y="3167050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</a:t>
            </a:r>
            <a:r>
              <a:rPr lang="en-IN" dirty="0" err="1" smtClean="0"/>
              <a:t>_cards</a:t>
            </a:r>
            <a:r>
              <a:rPr lang="en-IN" dirty="0" smtClean="0"/>
              <a:t> = [0,0,0,0,0,0] </a:t>
            </a:r>
            <a:endParaRPr lang="en-US" dirty="0"/>
          </a:p>
        </p:txBody>
      </p:sp>
      <p:sp>
        <p:nvSpPr>
          <p:cNvPr id="7" name="Flowchart: Display 6"/>
          <p:cNvSpPr/>
          <p:nvPr/>
        </p:nvSpPr>
        <p:spPr>
          <a:xfrm>
            <a:off x="1734822" y="3952868"/>
            <a:ext cx="1459530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</a:t>
            </a:r>
            <a:r>
              <a:rPr lang="en-IN" dirty="0" err="1" smtClean="0"/>
              <a:t>y_cards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1546" y="4738686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cur_card</a:t>
            </a:r>
            <a:r>
              <a:rPr lang="en-IN" dirty="0" smtClean="0"/>
              <a:t>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142984" y="5524504"/>
            <a:ext cx="2643206" cy="11430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cur_card</a:t>
            </a:r>
            <a:r>
              <a:rPr lang="en-IN" dirty="0" smtClean="0"/>
              <a:t> &lt; </a:t>
            </a:r>
            <a:r>
              <a:rPr lang="en-IN" dirty="0" err="1" smtClean="0"/>
              <a:t>in_card</a:t>
            </a:r>
            <a:endParaRPr lang="en-IN" dirty="0" smtClean="0"/>
          </a:p>
          <a:p>
            <a:pPr algn="ctr"/>
            <a:r>
              <a:rPr lang="en-IN" dirty="0" smtClean="0"/>
              <a:t>?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1546" y="7024702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</a:t>
            </a:r>
            <a:r>
              <a:rPr lang="en-IN" dirty="0" err="1" smtClean="0"/>
              <a:t>_cards</a:t>
            </a:r>
            <a:r>
              <a:rPr lang="en-IN" dirty="0" smtClean="0"/>
              <a:t>[j]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4000480" y="6453198"/>
            <a:ext cx="2000288" cy="11430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flag = 0</a:t>
            </a:r>
          </a:p>
          <a:p>
            <a:pPr algn="ctr"/>
            <a:r>
              <a:rPr lang="en-IN" dirty="0" smtClean="0"/>
              <a:t>?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4"/>
            <a:endCxn id="3" idx="0"/>
          </p:cNvCxnSpPr>
          <p:nvPr/>
        </p:nvCxnSpPr>
        <p:spPr>
          <a:xfrm rot="5400000">
            <a:off x="2321711" y="13811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 rot="5400000">
            <a:off x="2321711" y="23097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rot="5400000">
            <a:off x="2357430" y="3059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 rot="5400000">
            <a:off x="2321711" y="38099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rot="5400000">
            <a:off x="2321711" y="4595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 rot="5400000">
            <a:off x="2321711" y="5381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rot="5400000">
            <a:off x="2285992" y="684610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239954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0" idx="2"/>
            <a:endCxn id="37" idx="0"/>
          </p:cNvCxnSpPr>
          <p:nvPr/>
        </p:nvCxnSpPr>
        <p:spPr>
          <a:xfrm rot="5400000">
            <a:off x="2210188" y="7768849"/>
            <a:ext cx="498480" cy="1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14620" y="659607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71942" y="566738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cxnSp>
        <p:nvCxnSpPr>
          <p:cNvPr id="43" name="Elbow Connector 77"/>
          <p:cNvCxnSpPr>
            <a:stCxn id="9" idx="3"/>
            <a:endCxn id="11" idx="0"/>
          </p:cNvCxnSpPr>
          <p:nvPr/>
        </p:nvCxnSpPr>
        <p:spPr>
          <a:xfrm>
            <a:off x="3786190" y="6096008"/>
            <a:ext cx="1214434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57" idx="0"/>
          </p:cNvCxnSpPr>
          <p:nvPr/>
        </p:nvCxnSpPr>
        <p:spPr>
          <a:xfrm rot="5400000">
            <a:off x="4780759" y="7803383"/>
            <a:ext cx="427042" cy="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773622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072206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C</a:t>
            </a:r>
            <a:endParaRPr lang="en-US" dirty="0"/>
          </a:p>
        </p:txBody>
      </p:sp>
      <p:cxnSp>
        <p:nvCxnSpPr>
          <p:cNvPr id="66" name="Elbow Connector 77"/>
          <p:cNvCxnSpPr>
            <a:stCxn id="11" idx="3"/>
            <a:endCxn id="61" idx="0"/>
          </p:cNvCxnSpPr>
          <p:nvPr/>
        </p:nvCxnSpPr>
        <p:spPr>
          <a:xfrm>
            <a:off x="6000768" y="7024702"/>
            <a:ext cx="285752" cy="9985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28604" y="802483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</a:t>
            </a:r>
            <a:endParaRPr lang="en-US" dirty="0"/>
          </a:p>
        </p:txBody>
      </p:sp>
      <p:cxnSp>
        <p:nvCxnSpPr>
          <p:cNvPr id="70" name="Elbow Connector 77"/>
          <p:cNvCxnSpPr>
            <a:stCxn id="69" idx="0"/>
            <a:endCxn id="8" idx="1"/>
          </p:cNvCxnSpPr>
          <p:nvPr/>
        </p:nvCxnSpPr>
        <p:spPr>
          <a:xfrm rot="5400000" flipH="1" flipV="1">
            <a:off x="-660825" y="6292463"/>
            <a:ext cx="3036115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26" y="1666852"/>
            <a:ext cx="2428892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</a:t>
            </a:r>
            <a:r>
              <a:rPr lang="en-IN" dirty="0" err="1" smtClean="0"/>
              <a:t>_cards</a:t>
            </a:r>
            <a:r>
              <a:rPr lang="en-IN" dirty="0" smtClean="0"/>
              <a:t>[j] = </a:t>
            </a:r>
            <a:r>
              <a:rPr lang="en-IN" dirty="0" err="1" smtClean="0"/>
              <a:t>in_card</a:t>
            </a:r>
            <a:endParaRPr lang="en-IN" dirty="0" smtClean="0"/>
          </a:p>
          <a:p>
            <a:pPr algn="ctr"/>
            <a:r>
              <a:rPr lang="en-IN" dirty="0" smtClean="0"/>
              <a:t>f</a:t>
            </a:r>
            <a:r>
              <a:rPr lang="en-IN" dirty="0" smtClean="0"/>
              <a:t>lag = 0</a:t>
            </a:r>
          </a:p>
          <a:p>
            <a:pPr algn="ctr"/>
            <a:r>
              <a:rPr lang="en-IN" dirty="0" smtClean="0"/>
              <a:t>J = j + 1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331" y="3309926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</a:t>
            </a:r>
            <a:r>
              <a:rPr lang="en-IN" dirty="0" err="1" smtClean="0"/>
              <a:t>_cards</a:t>
            </a:r>
            <a:r>
              <a:rPr lang="en-IN" dirty="0" smtClean="0"/>
              <a:t>[j]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7331" y="4095744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i</a:t>
            </a:r>
            <a:r>
              <a:rPr lang="en-IN" dirty="0" smtClean="0"/>
              <a:t> = </a:t>
            </a:r>
            <a:r>
              <a:rPr lang="en-IN" dirty="0" err="1" smtClean="0"/>
              <a:t>i</a:t>
            </a:r>
            <a:r>
              <a:rPr lang="en-IN" dirty="0" smtClean="0"/>
              <a:t> + 1, j = j + 1</a:t>
            </a:r>
            <a:endParaRPr lang="en-US" dirty="0"/>
          </a:p>
        </p:txBody>
      </p:sp>
      <p:sp>
        <p:nvSpPr>
          <p:cNvPr id="7" name="Flowchart: Display 6"/>
          <p:cNvSpPr/>
          <p:nvPr/>
        </p:nvSpPr>
        <p:spPr>
          <a:xfrm>
            <a:off x="2307610" y="7953396"/>
            <a:ext cx="1459530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</a:t>
            </a:r>
            <a:r>
              <a:rPr lang="en-IN" dirty="0" err="1" smtClean="0"/>
              <a:t>y_cards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4000" y="6738950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r>
              <a:rPr lang="en-IN" dirty="0" smtClean="0"/>
              <a:t> </a:t>
            </a:r>
            <a:r>
              <a:rPr lang="en-IN" dirty="0" smtClean="0"/>
              <a:t>= </a:t>
            </a:r>
            <a:r>
              <a:rPr lang="en-IN" dirty="0" err="1" smtClean="0"/>
              <a:t>temp_cards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85708" y="8739214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4" idx="2"/>
            <a:endCxn id="8" idx="0"/>
          </p:cNvCxnSpPr>
          <p:nvPr/>
        </p:nvCxnSpPr>
        <p:spPr>
          <a:xfrm rot="16200000" flipH="1">
            <a:off x="2830111" y="6552020"/>
            <a:ext cx="357190" cy="1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 rot="5400000">
            <a:off x="2894499" y="859633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1357298" y="4881562"/>
            <a:ext cx="3286148" cy="15001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</a:t>
            </a:r>
            <a:r>
              <a:rPr lang="en-IN" dirty="0" smtClean="0"/>
              <a:t>  &lt; </a:t>
            </a:r>
            <a:r>
              <a:rPr lang="en-IN" dirty="0" err="1" smtClean="0"/>
              <a:t>length_of_my_cards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239954" y="88103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773622" y="88103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072206" y="88103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28604" y="8826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</a:t>
            </a:r>
            <a:endParaRPr lang="en-US" dirty="0"/>
          </a:p>
        </p:txBody>
      </p:sp>
      <p:cxnSp>
        <p:nvCxnSpPr>
          <p:cNvPr id="59" name="Elbow Connector 77"/>
          <p:cNvCxnSpPr>
            <a:stCxn id="56" idx="4"/>
            <a:endCxn id="5" idx="3"/>
          </p:cNvCxnSpPr>
          <p:nvPr/>
        </p:nvCxnSpPr>
        <p:spPr>
          <a:xfrm rot="5400000">
            <a:off x="4214819" y="1488257"/>
            <a:ext cx="2250297" cy="1893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77"/>
          <p:cNvCxnSpPr>
            <a:stCxn id="55" idx="4"/>
            <a:endCxn id="2" idx="3"/>
          </p:cNvCxnSpPr>
          <p:nvPr/>
        </p:nvCxnSpPr>
        <p:spPr>
          <a:xfrm rot="5400000">
            <a:off x="4154890" y="1369590"/>
            <a:ext cx="892975" cy="7731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77"/>
          <p:cNvCxnSpPr>
            <a:stCxn id="54" idx="2"/>
            <a:endCxn id="6" idx="1"/>
          </p:cNvCxnSpPr>
          <p:nvPr/>
        </p:nvCxnSpPr>
        <p:spPr>
          <a:xfrm rot="10800000" flipV="1">
            <a:off x="1607332" y="1095347"/>
            <a:ext cx="632623" cy="3250429"/>
          </a:xfrm>
          <a:prstGeom prst="bentConnector3">
            <a:avLst>
              <a:gd name="adj1" fmla="val 13613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7"/>
          <p:cNvCxnSpPr>
            <a:stCxn id="44" idx="1"/>
            <a:endCxn id="57" idx="4"/>
          </p:cNvCxnSpPr>
          <p:nvPr/>
        </p:nvCxnSpPr>
        <p:spPr>
          <a:xfrm rot="10800000">
            <a:off x="642918" y="1311249"/>
            <a:ext cx="714380" cy="4320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7"/>
          <p:cNvCxnSpPr>
            <a:stCxn id="2" idx="0"/>
            <a:endCxn id="57" idx="0"/>
          </p:cNvCxnSpPr>
          <p:nvPr/>
        </p:nvCxnSpPr>
        <p:spPr>
          <a:xfrm rot="16200000" flipV="1">
            <a:off x="1429529" y="96009"/>
            <a:ext cx="784232" cy="2357454"/>
          </a:xfrm>
          <a:prstGeom prst="bentConnector3">
            <a:avLst>
              <a:gd name="adj1" fmla="val 12915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2"/>
            <a:endCxn id="44" idx="0"/>
          </p:cNvCxnSpPr>
          <p:nvPr/>
        </p:nvCxnSpPr>
        <p:spPr>
          <a:xfrm rot="5400000">
            <a:off x="2857496" y="473868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2"/>
            <a:endCxn id="7" idx="0"/>
          </p:cNvCxnSpPr>
          <p:nvPr/>
        </p:nvCxnSpPr>
        <p:spPr>
          <a:xfrm rot="16200000" flipH="1">
            <a:off x="2670018" y="7586039"/>
            <a:ext cx="714380" cy="2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287</Words>
  <Application>Microsoft Office PowerPoint</Application>
  <PresentationFormat>A4 Paper (210x297 mm)</PresentationFormat>
  <Paragraphs>119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70</cp:revision>
  <dcterms:created xsi:type="dcterms:W3CDTF">2018-09-10T06:35:05Z</dcterms:created>
  <dcterms:modified xsi:type="dcterms:W3CDTF">2018-09-18T11:59:38Z</dcterms:modified>
</cp:coreProperties>
</file>