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710" autoAdjust="0"/>
  </p:normalViewPr>
  <p:slideViewPr>
    <p:cSldViewPr>
      <p:cViewPr>
        <p:scale>
          <a:sx n="125" d="100"/>
          <a:sy n="125" d="100"/>
        </p:scale>
        <p:origin x="-696" y="241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A6DBA-123F-41B1-BB6A-7CB83357C6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1857364" y="166654"/>
            <a:ext cx="3153750" cy="9352797"/>
            <a:chOff x="1857364" y="166654"/>
            <a:chExt cx="3153750" cy="9352797"/>
          </a:xfrm>
        </p:grpSpPr>
        <p:sp>
          <p:nvSpPr>
            <p:cNvPr id="3" name="Oval 2"/>
            <p:cNvSpPr/>
            <p:nvPr/>
          </p:nvSpPr>
          <p:spPr>
            <a:xfrm>
              <a:off x="3004132" y="166654"/>
              <a:ext cx="845976" cy="3516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start</a:t>
              </a:r>
              <a:endParaRPr lang="en-US" sz="1200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2609345" y="643838"/>
              <a:ext cx="1635553" cy="25114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read  </a:t>
              </a:r>
              <a:r>
                <a:rPr lang="en-IN" sz="1200" dirty="0" err="1" smtClean="0"/>
                <a:t>alist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51493" y="1522860"/>
              <a:ext cx="955014" cy="401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=0</a:t>
              </a:r>
              <a:endParaRPr lang="en-IN" sz="1200" dirty="0" smtClean="0"/>
            </a:p>
          </p:txBody>
        </p:sp>
        <p:cxnSp>
          <p:nvCxnSpPr>
            <p:cNvPr id="18" name="Straight Arrow Connector 17"/>
            <p:cNvCxnSpPr>
              <a:stCxn id="3" idx="4"/>
              <a:endCxn id="4" idx="1"/>
            </p:cNvCxnSpPr>
            <p:nvPr/>
          </p:nvCxnSpPr>
          <p:spPr>
            <a:xfrm rot="16200000" flipH="1">
              <a:off x="3364333" y="581049"/>
              <a:ext cx="1255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4"/>
              <a:endCxn id="32" idx="0"/>
            </p:cNvCxnSpPr>
            <p:nvPr/>
          </p:nvCxnSpPr>
          <p:spPr>
            <a:xfrm rot="5400000">
              <a:off x="3363206" y="956645"/>
              <a:ext cx="125575" cy="22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2367456" y="2075388"/>
              <a:ext cx="2103035" cy="401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m</a:t>
              </a:r>
              <a:r>
                <a:rPr lang="en-IN" sz="1200" dirty="0" smtClean="0"/>
                <a:t>inimum = </a:t>
              </a:r>
              <a:r>
                <a:rPr lang="en-IN" sz="1200" dirty="0" err="1" smtClean="0"/>
                <a:t>i</a:t>
              </a:r>
              <a:endParaRPr lang="en-IN" sz="1200" dirty="0" smtClean="0"/>
            </a:p>
          </p:txBody>
        </p:sp>
        <p:cxnSp>
          <p:nvCxnSpPr>
            <p:cNvPr id="78" name="Straight Arrow Connector 77"/>
            <p:cNvCxnSpPr>
              <a:stCxn id="5" idx="2"/>
              <a:endCxn id="74" idx="0"/>
            </p:cNvCxnSpPr>
            <p:nvPr/>
          </p:nvCxnSpPr>
          <p:spPr>
            <a:xfrm rot="5400000">
              <a:off x="3348642" y="1995030"/>
              <a:ext cx="150690" cy="10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2"/>
              <a:endCxn id="67" idx="0"/>
            </p:cNvCxnSpPr>
            <p:nvPr/>
          </p:nvCxnSpPr>
          <p:spPr>
            <a:xfrm rot="16200000" flipH="1">
              <a:off x="3345634" y="2550566"/>
              <a:ext cx="150690" cy="40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7" idx="2"/>
              <a:endCxn id="48" idx="0"/>
            </p:cNvCxnSpPr>
            <p:nvPr/>
          </p:nvCxnSpPr>
          <p:spPr>
            <a:xfrm rot="5400000">
              <a:off x="3315986" y="3131489"/>
              <a:ext cx="208733" cy="5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2252153" y="3238488"/>
              <a:ext cx="2331134" cy="75344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IN" sz="1200" dirty="0" smtClean="0"/>
            </a:p>
            <a:p>
              <a:pPr algn="ctr"/>
              <a:r>
                <a:rPr lang="en-IN" sz="1200" dirty="0" err="1" smtClean="0"/>
                <a:t>alist</a:t>
              </a:r>
              <a:r>
                <a:rPr lang="en-IN" sz="1200" dirty="0" smtClean="0"/>
                <a:t>[j] &lt; </a:t>
              </a:r>
              <a:r>
                <a:rPr lang="en-IN" sz="1200" dirty="0" err="1" smtClean="0"/>
                <a:t>alist</a:t>
              </a:r>
              <a:r>
                <a:rPr lang="en-IN" sz="1200" dirty="0" smtClean="0"/>
                <a:t>[minimum]</a:t>
              </a:r>
            </a:p>
            <a:p>
              <a:pPr algn="ctr"/>
              <a:r>
                <a:rPr lang="en-IN" sz="1200" dirty="0" smtClean="0"/>
                <a:t>?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37179" y="4167182"/>
              <a:ext cx="1353562" cy="401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m</a:t>
              </a:r>
              <a:r>
                <a:rPr lang="en-IN" sz="1200" dirty="0" smtClean="0"/>
                <a:t>inimum = j</a:t>
              </a:r>
              <a:endParaRPr lang="en-IN" sz="1200" dirty="0" smtClean="0"/>
            </a:p>
          </p:txBody>
        </p:sp>
        <p:cxnSp>
          <p:nvCxnSpPr>
            <p:cNvPr id="53" name="Straight Arrow Connector 52"/>
            <p:cNvCxnSpPr>
              <a:stCxn id="48" idx="2"/>
              <a:endCxn id="51" idx="0"/>
            </p:cNvCxnSpPr>
            <p:nvPr/>
          </p:nvCxnSpPr>
          <p:spPr>
            <a:xfrm rot="5400000">
              <a:off x="3328217" y="4077678"/>
              <a:ext cx="175247" cy="3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77"/>
            <p:cNvCxnSpPr>
              <a:stCxn id="48" idx="3"/>
              <a:endCxn id="61" idx="3"/>
            </p:cNvCxnSpPr>
            <p:nvPr/>
          </p:nvCxnSpPr>
          <p:spPr>
            <a:xfrm flipH="1">
              <a:off x="4188499" y="3615212"/>
              <a:ext cx="394788" cy="2853613"/>
            </a:xfrm>
            <a:prstGeom prst="bentConnector3">
              <a:avLst>
                <a:gd name="adj1" fmla="val -5790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301296" y="4034835"/>
              <a:ext cx="394693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11718" y="3900979"/>
              <a:ext cx="361435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61" name="Flowchart: Decision 60"/>
            <p:cNvSpPr/>
            <p:nvPr/>
          </p:nvSpPr>
          <p:spPr>
            <a:xfrm>
              <a:off x="2641678" y="6167446"/>
              <a:ext cx="1546821" cy="60275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m</a:t>
              </a:r>
              <a:r>
                <a:rPr lang="en-IN" sz="1200" dirty="0" smtClean="0"/>
                <a:t>inimum !=</a:t>
              </a:r>
              <a:r>
                <a:rPr lang="en-IN" sz="1200" dirty="0" err="1" smtClean="0"/>
                <a:t>i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>
              <a:stCxn id="51" idx="2"/>
              <a:endCxn id="114" idx="0"/>
            </p:cNvCxnSpPr>
            <p:nvPr/>
          </p:nvCxnSpPr>
          <p:spPr>
            <a:xfrm rot="5400000">
              <a:off x="3328168" y="4652893"/>
              <a:ext cx="169665" cy="1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496546" y="7395287"/>
              <a:ext cx="361435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32" name="Flowchart: Display 31"/>
            <p:cNvSpPr/>
            <p:nvPr/>
          </p:nvSpPr>
          <p:spPr>
            <a:xfrm>
              <a:off x="2832680" y="1020561"/>
              <a:ext cx="1184367" cy="351609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alist</a:t>
              </a:r>
              <a:endParaRPr lang="en-US" sz="1200" dirty="0" smtClean="0"/>
            </a:p>
          </p:txBody>
        </p:sp>
        <p:cxnSp>
          <p:nvCxnSpPr>
            <p:cNvPr id="40" name="Straight Arrow Connector 39"/>
            <p:cNvCxnSpPr>
              <a:stCxn id="32" idx="2"/>
              <a:endCxn id="5" idx="0"/>
            </p:cNvCxnSpPr>
            <p:nvPr/>
          </p:nvCxnSpPr>
          <p:spPr>
            <a:xfrm rot="16200000" flipH="1">
              <a:off x="3351587" y="1445447"/>
              <a:ext cx="150690" cy="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859000" y="2627916"/>
              <a:ext cx="1127968" cy="401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j</a:t>
              </a:r>
              <a:r>
                <a:rPr lang="en-IN" sz="1200" dirty="0" smtClean="0"/>
                <a:t>=0</a:t>
              </a:r>
              <a:endParaRPr lang="en-IN" sz="1200" dirty="0" smtClean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52179" y="6953264"/>
              <a:ext cx="1917546" cy="703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t</a:t>
              </a:r>
              <a:r>
                <a:rPr lang="en-IN" sz="1200" dirty="0" smtClean="0"/>
                <a:t>emp = </a:t>
              </a:r>
              <a:r>
                <a:rPr lang="en-IN" sz="1200" dirty="0" err="1" smtClean="0"/>
                <a:t>alist</a:t>
              </a:r>
              <a:r>
                <a:rPr lang="en-IN" sz="1200" dirty="0" smtClean="0"/>
                <a:t>[</a:t>
              </a:r>
              <a:r>
                <a:rPr lang="en-IN" sz="1200" dirty="0" err="1" smtClean="0"/>
                <a:t>i</a:t>
              </a:r>
              <a:r>
                <a:rPr lang="en-IN" sz="1200" dirty="0" smtClean="0"/>
                <a:t>]</a:t>
              </a:r>
            </a:p>
            <a:p>
              <a:pPr algn="ctr"/>
              <a:r>
                <a:rPr lang="en-IN" sz="1200" dirty="0" err="1" smtClean="0"/>
                <a:t>alist</a:t>
              </a:r>
              <a:r>
                <a:rPr lang="en-IN" sz="1200" dirty="0" smtClean="0"/>
                <a:t>[</a:t>
              </a:r>
              <a:r>
                <a:rPr lang="en-IN" sz="1200" dirty="0" err="1" smtClean="0"/>
                <a:t>i</a:t>
              </a:r>
              <a:r>
                <a:rPr lang="en-IN" sz="1200" dirty="0" smtClean="0"/>
                <a:t>] = </a:t>
              </a:r>
              <a:r>
                <a:rPr lang="en-IN" sz="1200" dirty="0" err="1" smtClean="0"/>
                <a:t>alist</a:t>
              </a:r>
              <a:r>
                <a:rPr lang="en-IN" sz="1200" dirty="0" smtClean="0"/>
                <a:t>[minimum]</a:t>
              </a:r>
            </a:p>
            <a:p>
              <a:pPr algn="ctr"/>
              <a:r>
                <a:rPr lang="en-IN" sz="1200" dirty="0" err="1" smtClean="0"/>
                <a:t>a</a:t>
              </a:r>
              <a:r>
                <a:rPr lang="en-IN" sz="1200" dirty="0" err="1" smtClean="0"/>
                <a:t>list</a:t>
              </a:r>
              <a:r>
                <a:rPr lang="en-IN" sz="1200" dirty="0" smtClean="0"/>
                <a:t>[minimum] = te</a:t>
              </a:r>
              <a:r>
                <a:rPr lang="en-IN" sz="1200" dirty="0" smtClean="0"/>
                <a:t>mp</a:t>
              </a:r>
              <a:endParaRPr lang="en-IN" sz="1200" dirty="0" smtClean="0"/>
            </a:p>
          </p:txBody>
        </p:sp>
        <p:cxnSp>
          <p:nvCxnSpPr>
            <p:cNvPr id="93" name="Straight Arrow Connector 92"/>
            <p:cNvCxnSpPr>
              <a:stCxn id="61" idx="2"/>
              <a:endCxn id="92" idx="0"/>
            </p:cNvCxnSpPr>
            <p:nvPr/>
          </p:nvCxnSpPr>
          <p:spPr>
            <a:xfrm rot="5400000">
              <a:off x="3321491" y="6859666"/>
              <a:ext cx="183060" cy="4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77"/>
            <p:cNvCxnSpPr>
              <a:stCxn id="165" idx="1"/>
              <a:endCxn id="74" idx="1"/>
            </p:cNvCxnSpPr>
            <p:nvPr/>
          </p:nvCxnSpPr>
          <p:spPr>
            <a:xfrm rot="10800000">
              <a:off x="2367457" y="2276309"/>
              <a:ext cx="33739" cy="6437575"/>
            </a:xfrm>
            <a:prstGeom prst="bentConnector3">
              <a:avLst>
                <a:gd name="adj1" fmla="val 1951982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3017250" y="4738686"/>
              <a:ext cx="789578" cy="401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j = j + 1</a:t>
              </a:r>
              <a:endParaRPr lang="en-IN" sz="1200" dirty="0" smtClean="0"/>
            </a:p>
          </p:txBody>
        </p:sp>
        <p:sp>
          <p:nvSpPr>
            <p:cNvPr id="116" name="Flowchart: Decision 115"/>
            <p:cNvSpPr/>
            <p:nvPr/>
          </p:nvSpPr>
          <p:spPr>
            <a:xfrm>
              <a:off x="2628894" y="5310190"/>
              <a:ext cx="1546821" cy="60275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smtClean="0"/>
                <a:t>j</a:t>
              </a:r>
              <a:r>
                <a:rPr lang="en-IN" sz="1200" dirty="0" smtClean="0"/>
                <a:t> &lt; length of </a:t>
              </a:r>
              <a:r>
                <a:rPr lang="en-IN" sz="1200" dirty="0" err="1" smtClean="0"/>
                <a:t>alist</a:t>
              </a:r>
              <a:endParaRPr lang="en-US" sz="1200" dirty="0"/>
            </a:p>
          </p:txBody>
        </p:sp>
        <p:cxnSp>
          <p:nvCxnSpPr>
            <p:cNvPr id="119" name="Elbow Connector 77"/>
            <p:cNvCxnSpPr>
              <a:stCxn id="116" idx="1"/>
              <a:endCxn id="48" idx="1"/>
            </p:cNvCxnSpPr>
            <p:nvPr/>
          </p:nvCxnSpPr>
          <p:spPr>
            <a:xfrm rot="10800000">
              <a:off x="2252154" y="3615213"/>
              <a:ext cx="376741" cy="1996357"/>
            </a:xfrm>
            <a:prstGeom prst="bentConnector3">
              <a:avLst>
                <a:gd name="adj1" fmla="val 16067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4" idx="2"/>
              <a:endCxn id="116" idx="0"/>
            </p:cNvCxnSpPr>
            <p:nvPr/>
          </p:nvCxnSpPr>
          <p:spPr>
            <a:xfrm rot="5400000">
              <a:off x="3322340" y="5220490"/>
              <a:ext cx="169665" cy="97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143116" y="5310190"/>
              <a:ext cx="361435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cxnSp>
          <p:nvCxnSpPr>
            <p:cNvPr id="127" name="Straight Arrow Connector 126"/>
            <p:cNvCxnSpPr>
              <a:stCxn id="116" idx="2"/>
              <a:endCxn id="61" idx="0"/>
            </p:cNvCxnSpPr>
            <p:nvPr/>
          </p:nvCxnSpPr>
          <p:spPr>
            <a:xfrm rot="16200000" flipH="1">
              <a:off x="3281448" y="6033805"/>
              <a:ext cx="254498" cy="12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391497" y="5901243"/>
              <a:ext cx="394693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429000" y="6699262"/>
              <a:ext cx="361435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77051" y="6238884"/>
              <a:ext cx="394693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18470" y="7881958"/>
              <a:ext cx="782058" cy="401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=i+1</a:t>
              </a:r>
              <a:endParaRPr lang="en-IN" sz="1200" dirty="0" smtClean="0"/>
            </a:p>
          </p:txBody>
        </p:sp>
        <p:cxnSp>
          <p:nvCxnSpPr>
            <p:cNvPr id="152" name="Elbow Connector 77"/>
            <p:cNvCxnSpPr>
              <a:stCxn id="61" idx="1"/>
              <a:endCxn id="151" idx="1"/>
            </p:cNvCxnSpPr>
            <p:nvPr/>
          </p:nvCxnSpPr>
          <p:spPr>
            <a:xfrm rot="10800000" flipH="1" flipV="1">
              <a:off x="2641678" y="6468824"/>
              <a:ext cx="376792" cy="1614053"/>
            </a:xfrm>
            <a:prstGeom prst="bentConnector3">
              <a:avLst>
                <a:gd name="adj1" fmla="val -9909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92" idx="2"/>
              <a:endCxn id="151" idx="0"/>
            </p:cNvCxnSpPr>
            <p:nvPr/>
          </p:nvCxnSpPr>
          <p:spPr>
            <a:xfrm rot="5400000">
              <a:off x="3297488" y="7768494"/>
              <a:ext cx="225476" cy="1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Flowchart: Decision 164"/>
            <p:cNvSpPr/>
            <p:nvPr/>
          </p:nvSpPr>
          <p:spPr>
            <a:xfrm>
              <a:off x="2401195" y="8412504"/>
              <a:ext cx="2025080" cy="60275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i</a:t>
              </a:r>
              <a:r>
                <a:rPr lang="en-IN" sz="1200" dirty="0" smtClean="0"/>
                <a:t> &lt; length of </a:t>
              </a:r>
              <a:r>
                <a:rPr lang="en-IN" sz="1200" dirty="0" err="1" smtClean="0"/>
                <a:t>alist</a:t>
              </a:r>
              <a:r>
                <a:rPr lang="en-IN" sz="1200" dirty="0" smtClean="0"/>
                <a:t> - 1</a:t>
              </a:r>
              <a:endParaRPr lang="en-US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857364" y="8453462"/>
              <a:ext cx="361435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True</a:t>
              </a:r>
              <a:endParaRPr lang="en-US" sz="1200" i="1" dirty="0"/>
            </a:p>
          </p:txBody>
        </p:sp>
        <p:cxnSp>
          <p:nvCxnSpPr>
            <p:cNvPr id="169" name="Straight Arrow Connector 168"/>
            <p:cNvCxnSpPr>
              <a:stCxn id="151" idx="2"/>
              <a:endCxn id="165" idx="0"/>
            </p:cNvCxnSpPr>
            <p:nvPr/>
          </p:nvCxnSpPr>
          <p:spPr>
            <a:xfrm rot="16200000" flipH="1">
              <a:off x="3347264" y="8346032"/>
              <a:ext cx="128707" cy="4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Flowchart: Display 172"/>
            <p:cNvSpPr/>
            <p:nvPr/>
          </p:nvSpPr>
          <p:spPr>
            <a:xfrm>
              <a:off x="2824158" y="9167842"/>
              <a:ext cx="1184367" cy="351609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sz="1200" dirty="0" err="1" smtClean="0"/>
                <a:t>alist</a:t>
              </a:r>
              <a:endParaRPr lang="en-US" sz="1200" dirty="0" smtClean="0"/>
            </a:p>
          </p:txBody>
        </p:sp>
        <p:cxnSp>
          <p:nvCxnSpPr>
            <p:cNvPr id="174" name="Straight Arrow Connector 173"/>
            <p:cNvCxnSpPr>
              <a:stCxn id="165" idx="2"/>
              <a:endCxn id="173" idx="0"/>
            </p:cNvCxnSpPr>
            <p:nvPr/>
          </p:nvCxnSpPr>
          <p:spPr>
            <a:xfrm rot="16200000" flipH="1">
              <a:off x="3338748" y="9090248"/>
              <a:ext cx="152580" cy="2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4296734" y="9201180"/>
              <a:ext cx="714380" cy="2857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stop</a:t>
              </a:r>
              <a:endParaRPr lang="en-US" sz="1200" dirty="0"/>
            </a:p>
          </p:txBody>
        </p:sp>
        <p:cxnSp>
          <p:nvCxnSpPr>
            <p:cNvPr id="178" name="Straight Arrow Connector 177"/>
            <p:cNvCxnSpPr>
              <a:stCxn id="173" idx="3"/>
              <a:endCxn id="177" idx="2"/>
            </p:cNvCxnSpPr>
            <p:nvPr/>
          </p:nvCxnSpPr>
          <p:spPr>
            <a:xfrm>
              <a:off x="4008525" y="9343647"/>
              <a:ext cx="288209" cy="4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3462338" y="8932119"/>
              <a:ext cx="394693" cy="19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i="1" dirty="0" smtClean="0"/>
                <a:t>False</a:t>
              </a:r>
              <a:endParaRPr lang="en-US" sz="12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129</Words>
  <Application>Microsoft Office PowerPoint</Application>
  <PresentationFormat>A4 Paper (210x297 mm)</PresentationFormat>
  <Paragraphs>57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176</cp:revision>
  <dcterms:created xsi:type="dcterms:W3CDTF">2018-09-10T06:35:05Z</dcterms:created>
  <dcterms:modified xsi:type="dcterms:W3CDTF">2018-11-16T06:23:00Z</dcterms:modified>
</cp:coreProperties>
</file>